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
  </p:notesMasterIdLst>
  <p:sldIdLst>
    <p:sldId id="287" r:id="rId3"/>
    <p:sldId id="288" r:id="rId4"/>
    <p:sldId id="289" r:id="rId5"/>
    <p:sldId id="268" r:id="rId6"/>
    <p:sldId id="267" r:id="rId7"/>
    <p:sldId id="329" r:id="rId9"/>
    <p:sldId id="270" r:id="rId10"/>
    <p:sldId id="311" r:id="rId11"/>
    <p:sldId id="262" r:id="rId12"/>
    <p:sldId id="271" r:id="rId13"/>
    <p:sldId id="272" r:id="rId14"/>
    <p:sldId id="273" r:id="rId15"/>
    <p:sldId id="274" r:id="rId16"/>
    <p:sldId id="263" r:id="rId17"/>
    <p:sldId id="275" r:id="rId18"/>
    <p:sldId id="276" r:id="rId19"/>
    <p:sldId id="277" r:id="rId20"/>
    <p:sldId id="278" r:id="rId21"/>
    <p:sldId id="264" r:id="rId22"/>
    <p:sldId id="279" r:id="rId23"/>
    <p:sldId id="280" r:id="rId24"/>
    <p:sldId id="332" r:id="rId25"/>
    <p:sldId id="282" r:id="rId26"/>
    <p:sldId id="265" r:id="rId27"/>
    <p:sldId id="333" r:id="rId28"/>
  </p:sldIdLst>
  <p:sldSz cx="12192000" cy="6858000"/>
  <p:notesSz cx="6858000" cy="9144000"/>
  <p:embeddedFontLst>
    <p:embeddedFont>
      <p:font typeface="黑体" panose="02010609060101010101" charset="-122"/>
      <p:regular r:id="rId33"/>
    </p:embeddedFont>
    <p:embeddedFont>
      <p:font typeface="楷体" panose="02010609060101010101" charset="-122"/>
      <p:regular r:id="rId34"/>
    </p:embeddedFont>
    <p:embeddedFont>
      <p:font typeface="微软雅黑" panose="020B0503020204020204" charset="-122"/>
      <p:regular r:id="rId35"/>
    </p:embeddedFont>
    <p:embeddedFont>
      <p:font typeface="Calibri" panose="020F0502020204030204" charset="0"/>
      <p:regular r:id="rId36"/>
      <p:bold r:id="rId37"/>
      <p:italic r:id="rId38"/>
      <p:boldItalic r:id="rId39"/>
    </p:embeddedFont>
    <p:embeddedFont>
      <p:font typeface="站酷庆科黄油体" panose="02000803000000020004" charset="-122"/>
      <p:regular r:id="rId40"/>
    </p:embeddedFont>
  </p:embeddedFontLst>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li" initials="G"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4EDDE"/>
    <a:srgbClr val="FFFFFF"/>
    <a:srgbClr val="E4A473"/>
    <a:srgbClr val="C87E5C"/>
    <a:srgbClr val="C47B5A"/>
    <a:srgbClr val="5D8784"/>
    <a:srgbClr val="BFC6A8"/>
    <a:srgbClr val="EED7A4"/>
    <a:srgbClr val="CA9A71"/>
    <a:srgbClr val="9826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79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gs" Target="tags/tag130.xml"/><Relationship Id="rId40" Type="http://schemas.openxmlformats.org/officeDocument/2006/relationships/font" Target="fonts/font8.fntdata"/><Relationship Id="rId4" Type="http://schemas.openxmlformats.org/officeDocument/2006/relationships/slide" Target="slides/slide2.xml"/><Relationship Id="rId39" Type="http://schemas.openxmlformats.org/officeDocument/2006/relationships/font" Target="fonts/font7.fntdata"/><Relationship Id="rId38" Type="http://schemas.openxmlformats.org/officeDocument/2006/relationships/font" Target="fonts/font6.fntdata"/><Relationship Id="rId37" Type="http://schemas.openxmlformats.org/officeDocument/2006/relationships/font" Target="fonts/font5.fntdata"/><Relationship Id="rId36" Type="http://schemas.openxmlformats.org/officeDocument/2006/relationships/font" Target="fonts/font4.fntdata"/><Relationship Id="rId35" Type="http://schemas.openxmlformats.org/officeDocument/2006/relationships/font" Target="fonts/font3.fntdata"/><Relationship Id="rId34" Type="http://schemas.openxmlformats.org/officeDocument/2006/relationships/font" Target="fonts/font2.fntdata"/><Relationship Id="rId33" Type="http://schemas.openxmlformats.org/officeDocument/2006/relationships/font" Target="fonts/font1.fntdata"/><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6-30T16:45:56.043" idx="1">
    <p:pos x="7690" y="10"/>
    <p:text/>
  </p:cm>
  <p:cm authorId="1" dt="2022-06-30T16:47:25.036" idx="2">
    <p:pos x="7846" y="166"/>
    <p:text>统一用黑体</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2-06-30T16:51:13.491" idx="3">
    <p:pos x="7690" y="10"/>
    <p:text>小图标把清晰度降低，字体修改成黑体</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2-06-30T16:56:57.035" idx="4">
    <p:pos x="7790" y="900"/>
    <p:text>固定在这一一页</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2-06-30T16:56:57.035" idx="4">
    <p:pos x="7790" y="900"/>
    <p:text>固定在这一一页</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3.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81.xml"/><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83.xml"/><Relationship Id="rId5" Type="http://schemas.openxmlformats.org/officeDocument/2006/relationships/image" Target="../media/image2.png"/><Relationship Id="rId4" Type="http://schemas.openxmlformats.org/officeDocument/2006/relationships/image" Target="../media/image7.png"/><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tags" Target="../tags/tag82.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85.xml"/><Relationship Id="rId5" Type="http://schemas.openxmlformats.org/officeDocument/2006/relationships/image" Target="../media/image2.png"/><Relationship Id="rId4" Type="http://schemas.openxmlformats.org/officeDocument/2006/relationships/image" Target="../media/image7.png"/><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tags" Target="../tags/tag84.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86.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87.xml"/><Relationship Id="rId2" Type="http://schemas.openxmlformats.org/officeDocument/2006/relationships/image" Target="../media/image2.png"/><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89.xml"/><Relationship Id="rId5" Type="http://schemas.openxmlformats.org/officeDocument/2006/relationships/image" Target="../media/image27.pn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tags" Target="../tags/tag88.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90.xml"/><Relationship Id="rId5" Type="http://schemas.openxmlformats.org/officeDocument/2006/relationships/image" Target="../media/image2.png"/><Relationship Id="rId4" Type="http://schemas.openxmlformats.org/officeDocument/2006/relationships/image" Target="../media/image7.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91.xml"/><Relationship Id="rId5" Type="http://schemas.openxmlformats.org/officeDocument/2006/relationships/image" Target="../media/image30.jpe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92.xml"/><Relationship Id="rId4" Type="http://schemas.openxmlformats.org/officeDocument/2006/relationships/image" Target="../media/image31.png"/><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93.xml"/><Relationship Id="rId2" Type="http://schemas.openxmlformats.org/officeDocument/2006/relationships/image" Target="../media/image2.png"/><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6" Type="http://schemas.openxmlformats.org/officeDocument/2006/relationships/comments" Target="../comments/comment1.xml"/><Relationship Id="rId5" Type="http://schemas.openxmlformats.org/officeDocument/2006/relationships/slideLayout" Target="../slideLayouts/slideLayout1.xml"/><Relationship Id="rId4" Type="http://schemas.openxmlformats.org/officeDocument/2006/relationships/tags" Target="../tags/tag65.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ags" Target="../tags/tag64.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94.xml"/><Relationship Id="rId4" Type="http://schemas.openxmlformats.org/officeDocument/2006/relationships/image" Target="../media/image33.jpeg"/><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96.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2.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tags" Target="../tags/tag95.xml"/></Relationships>
</file>

<file path=ppt/slides/_rels/slide22.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5" Type="http://schemas.openxmlformats.org/officeDocument/2006/relationships/comments" Target="../comments/comment4.xml"/><Relationship Id="rId34" Type="http://schemas.openxmlformats.org/officeDocument/2006/relationships/slideLayout" Target="../slideLayouts/slideLayout1.xml"/><Relationship Id="rId33" Type="http://schemas.openxmlformats.org/officeDocument/2006/relationships/tags" Target="../tags/tag125.xml"/><Relationship Id="rId32" Type="http://schemas.openxmlformats.org/officeDocument/2006/relationships/image" Target="../media/image36.jpeg"/><Relationship Id="rId31" Type="http://schemas.openxmlformats.org/officeDocument/2006/relationships/tags" Target="../tags/tag124.xml"/><Relationship Id="rId30" Type="http://schemas.openxmlformats.org/officeDocument/2006/relationships/tags" Target="../tags/tag123.xml"/><Relationship Id="rId3" Type="http://schemas.openxmlformats.org/officeDocument/2006/relationships/image" Target="../media/image2.png"/><Relationship Id="rId29" Type="http://schemas.openxmlformats.org/officeDocument/2006/relationships/tags" Target="../tags/tag122.xml"/><Relationship Id="rId28" Type="http://schemas.openxmlformats.org/officeDocument/2006/relationships/tags" Target="../tags/tag121.xml"/><Relationship Id="rId27" Type="http://schemas.openxmlformats.org/officeDocument/2006/relationships/tags" Target="../tags/tag120.xml"/><Relationship Id="rId26" Type="http://schemas.openxmlformats.org/officeDocument/2006/relationships/tags" Target="../tags/tag119.xml"/><Relationship Id="rId25" Type="http://schemas.openxmlformats.org/officeDocument/2006/relationships/tags" Target="../tags/tag118.xml"/><Relationship Id="rId24" Type="http://schemas.openxmlformats.org/officeDocument/2006/relationships/tags" Target="../tags/tag117.xml"/><Relationship Id="rId23" Type="http://schemas.openxmlformats.org/officeDocument/2006/relationships/tags" Target="../tags/tag116.xml"/><Relationship Id="rId22" Type="http://schemas.openxmlformats.org/officeDocument/2006/relationships/tags" Target="../tags/tag115.xml"/><Relationship Id="rId21" Type="http://schemas.openxmlformats.org/officeDocument/2006/relationships/tags" Target="../tags/tag114.xml"/><Relationship Id="rId20" Type="http://schemas.openxmlformats.org/officeDocument/2006/relationships/tags" Target="../tags/tag113.xml"/><Relationship Id="rId2" Type="http://schemas.openxmlformats.org/officeDocument/2006/relationships/image" Target="../media/image7.png"/><Relationship Id="rId19" Type="http://schemas.openxmlformats.org/officeDocument/2006/relationships/tags" Target="../tags/tag112.xml"/><Relationship Id="rId18" Type="http://schemas.openxmlformats.org/officeDocument/2006/relationships/tags" Target="../tags/tag111.xml"/><Relationship Id="rId17" Type="http://schemas.openxmlformats.org/officeDocument/2006/relationships/tags" Target="../tags/tag110.xml"/><Relationship Id="rId16" Type="http://schemas.openxmlformats.org/officeDocument/2006/relationships/tags" Target="../tags/tag109.xml"/><Relationship Id="rId15" Type="http://schemas.openxmlformats.org/officeDocument/2006/relationships/tags" Target="../tags/tag108.xml"/><Relationship Id="rId14" Type="http://schemas.openxmlformats.org/officeDocument/2006/relationships/tags" Target="../tags/tag107.xml"/><Relationship Id="rId13" Type="http://schemas.openxmlformats.org/officeDocument/2006/relationships/tags" Target="../tags/tag106.xml"/><Relationship Id="rId12" Type="http://schemas.openxmlformats.org/officeDocument/2006/relationships/tags" Target="../tags/tag105.xml"/><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26.xml"/><Relationship Id="rId7" Type="http://schemas.openxmlformats.org/officeDocument/2006/relationships/image" Target="../media/image40.png"/><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jpeg"/><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27.xml"/><Relationship Id="rId2" Type="http://schemas.openxmlformats.org/officeDocument/2006/relationships/image" Target="../media/image2.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29.xml"/><Relationship Id="rId3" Type="http://schemas.openxmlformats.org/officeDocument/2006/relationships/image" Target="../media/image41.png"/><Relationship Id="rId2" Type="http://schemas.openxmlformats.org/officeDocument/2006/relationships/tags" Target="../tags/tag128.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6.xml"/><Relationship Id="rId2" Type="http://schemas.openxmlformats.org/officeDocument/2006/relationships/image" Target="../media/image2.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8.xml"/><Relationship Id="rId7" Type="http://schemas.openxmlformats.org/officeDocument/2006/relationships/image" Target="../media/image2.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tags" Target="../tags/tag67.xml"/></Relationships>
</file>

<file path=ppt/slides/_rels/slide5.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image" Target="../media/image2.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8.png"/><Relationship Id="rId3" Type="http://schemas.openxmlformats.org/officeDocument/2006/relationships/image" Target="../media/image5.png"/><Relationship Id="rId2" Type="http://schemas.openxmlformats.org/officeDocument/2006/relationships/image" Target="../media/image1.png"/><Relationship Id="rId12" Type="http://schemas.openxmlformats.org/officeDocument/2006/relationships/comments" Target="../comments/comment2.xml"/><Relationship Id="rId11" Type="http://schemas.openxmlformats.org/officeDocument/2006/relationships/notesSlide" Target="../notesSlides/notesSlide1.xml"/><Relationship Id="rId10" Type="http://schemas.openxmlformats.org/officeDocument/2006/relationships/slideLayout" Target="../slideLayouts/slideLayout1.xml"/><Relationship Id="rId1" Type="http://schemas.openxmlformats.org/officeDocument/2006/relationships/tags" Target="../tags/tag69.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1.xml"/><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image" Target="../media/image2.png"/><Relationship Id="rId7" Type="http://schemas.openxmlformats.org/officeDocument/2006/relationships/image" Target="../media/image7.png"/><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tags" Target="../tags/tag73.xml"/><Relationship Id="rId3" Type="http://schemas.openxmlformats.org/officeDocument/2006/relationships/image" Target="../media/image10.png"/><Relationship Id="rId2" Type="http://schemas.openxmlformats.org/officeDocument/2006/relationships/image" Target="../media/image1.png"/><Relationship Id="rId10" Type="http://schemas.openxmlformats.org/officeDocument/2006/relationships/slideLayout" Target="../slideLayouts/slideLayout1.xml"/><Relationship Id="rId1" Type="http://schemas.openxmlformats.org/officeDocument/2006/relationships/tags" Target="../tags/tag72.xml"/></Relationships>
</file>

<file path=ppt/slides/_rels/slide8.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image" Target="../media/image16.jpeg"/><Relationship Id="rId7" Type="http://schemas.openxmlformats.org/officeDocument/2006/relationships/tags" Target="../tags/tag76.xml"/><Relationship Id="rId6" Type="http://schemas.openxmlformats.org/officeDocument/2006/relationships/image" Target="../media/image15.jpeg"/><Relationship Id="rId5" Type="http://schemas.openxmlformats.org/officeDocument/2006/relationships/tags" Target="../tags/tag75.xml"/><Relationship Id="rId4" Type="http://schemas.openxmlformats.org/officeDocument/2006/relationships/image" Target="../media/image14.jpeg"/><Relationship Id="rId3" Type="http://schemas.openxmlformats.org/officeDocument/2006/relationships/image" Target="../media/image2.png"/><Relationship Id="rId2" Type="http://schemas.openxmlformats.org/officeDocument/2006/relationships/image" Target="../media/image7.png"/><Relationship Id="rId14" Type="http://schemas.openxmlformats.org/officeDocument/2006/relationships/comments" Target="../comments/comment3.xml"/><Relationship Id="rId13" Type="http://schemas.openxmlformats.org/officeDocument/2006/relationships/slideLayout" Target="../slideLayouts/slideLayout1.xml"/><Relationship Id="rId12" Type="http://schemas.openxmlformats.org/officeDocument/2006/relationships/tags" Target="../tags/tag79.xml"/><Relationship Id="rId11" Type="http://schemas.openxmlformats.org/officeDocument/2006/relationships/tags" Target="../tags/tag78.xml"/><Relationship Id="rId10" Type="http://schemas.openxmlformats.org/officeDocument/2006/relationships/image" Target="../media/image17.jpe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80.xml"/><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 name="图片 26" descr="演示文稿1_01"/>
          <p:cNvPicPr>
            <a:picLocks noChangeAspect="1"/>
          </p:cNvPicPr>
          <p:nvPr/>
        </p:nvPicPr>
        <p:blipFill>
          <a:blip r:embed="rId1"/>
          <a:stretch>
            <a:fillRect/>
          </a:stretch>
        </p:blipFill>
        <p:spPr>
          <a:xfrm>
            <a:off x="0" y="0"/>
            <a:ext cx="12192000" cy="7006590"/>
          </a:xfrm>
          <a:prstGeom prst="rect">
            <a:avLst/>
          </a:prstGeom>
        </p:spPr>
      </p:pic>
      <p:pic>
        <p:nvPicPr>
          <p:cNvPr id="36" name="图片 35" descr="校徽"/>
          <p:cNvPicPr>
            <a:picLocks noChangeAspect="1"/>
          </p:cNvPicPr>
          <p:nvPr/>
        </p:nvPicPr>
        <p:blipFill>
          <a:blip r:embed="rId2"/>
          <a:stretch>
            <a:fillRect/>
          </a:stretch>
        </p:blipFill>
        <p:spPr>
          <a:xfrm>
            <a:off x="3934460" y="384810"/>
            <a:ext cx="5182235" cy="1624965"/>
          </a:xfrm>
          <a:prstGeom prst="rect">
            <a:avLst/>
          </a:prstGeom>
        </p:spPr>
      </p:pic>
      <p:sp>
        <p:nvSpPr>
          <p:cNvPr id="39" name="文本框 38"/>
          <p:cNvSpPr txBox="1"/>
          <p:nvPr/>
        </p:nvSpPr>
        <p:spPr>
          <a:xfrm>
            <a:off x="2664460" y="4392295"/>
            <a:ext cx="3082925" cy="460375"/>
          </a:xfrm>
          <a:prstGeom prst="rect">
            <a:avLst/>
          </a:prstGeom>
          <a:noFill/>
        </p:spPr>
        <p:txBody>
          <a:bodyPr wrap="square" rtlCol="0">
            <a:spAutoFit/>
          </a:bodyPr>
          <a:p>
            <a:r>
              <a:rPr lang="zh-CN" altLang="en-US" sz="2400">
                <a:solidFill>
                  <a:srgbClr val="98262A"/>
                </a:solidFill>
                <a:latin typeface="黑体" panose="02010609060101010101" charset="-122"/>
                <a:ea typeface="黑体" panose="02010609060101010101" charset="-122"/>
              </a:rPr>
              <a:t>汇报人：</a:t>
            </a:r>
            <a:r>
              <a:rPr lang="zh-CN" altLang="en-US" sz="2400">
                <a:solidFill>
                  <a:srgbClr val="CA9A71"/>
                </a:solidFill>
                <a:latin typeface="黑体" panose="02010609060101010101" charset="-122"/>
                <a:ea typeface="黑体" panose="02010609060101010101" charset="-122"/>
              </a:rPr>
              <a:t>融媒体中心</a:t>
            </a:r>
            <a:endParaRPr lang="zh-CN" altLang="en-US" sz="2400">
              <a:solidFill>
                <a:srgbClr val="CA9A71"/>
              </a:solidFill>
              <a:latin typeface="黑体" panose="02010609060101010101" charset="-122"/>
              <a:ea typeface="黑体" panose="02010609060101010101" charset="-122"/>
            </a:endParaRPr>
          </a:p>
        </p:txBody>
      </p:sp>
      <p:sp>
        <p:nvSpPr>
          <p:cNvPr id="40" name="文本框 39"/>
          <p:cNvSpPr txBox="1"/>
          <p:nvPr/>
        </p:nvSpPr>
        <p:spPr>
          <a:xfrm>
            <a:off x="6485890" y="4450080"/>
            <a:ext cx="3371215" cy="460375"/>
          </a:xfrm>
          <a:prstGeom prst="rect">
            <a:avLst/>
          </a:prstGeom>
          <a:noFill/>
        </p:spPr>
        <p:txBody>
          <a:bodyPr wrap="square" rtlCol="0">
            <a:spAutoFit/>
          </a:bodyPr>
          <a:p>
            <a:r>
              <a:rPr lang="zh-CN" altLang="en-US" sz="2400">
                <a:solidFill>
                  <a:srgbClr val="98262A"/>
                </a:solidFill>
                <a:latin typeface="黑体" panose="02010609060101010101" charset="-122"/>
                <a:ea typeface="黑体" panose="02010609060101010101" charset="-122"/>
                <a:cs typeface="黑体" panose="02010609060101010101" charset="-122"/>
              </a:rPr>
              <a:t>汇报日期：</a:t>
            </a:r>
            <a:r>
              <a:rPr lang="en-US" altLang="zh-CN" sz="2400">
                <a:solidFill>
                  <a:srgbClr val="CA9A71"/>
                </a:solidFill>
                <a:latin typeface="黑体" panose="02010609060101010101" charset="-122"/>
                <a:ea typeface="黑体" panose="02010609060101010101" charset="-122"/>
                <a:cs typeface="黑体" panose="02010609060101010101" charset="-122"/>
              </a:rPr>
              <a:t>2022.06.20</a:t>
            </a:r>
            <a:endParaRPr lang="en-US" altLang="zh-CN" sz="2400">
              <a:solidFill>
                <a:srgbClr val="CA9A71"/>
              </a:solidFill>
              <a:latin typeface="黑体" panose="02010609060101010101" charset="-122"/>
              <a:ea typeface="黑体" panose="02010609060101010101" charset="-122"/>
              <a:cs typeface="黑体" panose="02010609060101010101" charset="-122"/>
            </a:endParaRPr>
          </a:p>
        </p:txBody>
      </p:sp>
      <p:grpSp>
        <p:nvGrpSpPr>
          <p:cNvPr id="3" name="组合 2"/>
          <p:cNvGrpSpPr/>
          <p:nvPr/>
        </p:nvGrpSpPr>
        <p:grpSpPr>
          <a:xfrm>
            <a:off x="2790825" y="1699260"/>
            <a:ext cx="6475730" cy="2449195"/>
            <a:chOff x="4395" y="2676"/>
            <a:chExt cx="10198" cy="3857"/>
          </a:xfrm>
        </p:grpSpPr>
        <p:sp>
          <p:nvSpPr>
            <p:cNvPr id="19" name="矩形 18"/>
            <p:cNvSpPr/>
            <p:nvPr/>
          </p:nvSpPr>
          <p:spPr>
            <a:xfrm>
              <a:off x="4395" y="2676"/>
              <a:ext cx="10198" cy="29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11500" dirty="0">
                  <a:solidFill>
                    <a:srgbClr val="C67D5C"/>
                  </a:solidFill>
                  <a:effectLst>
                    <a:outerShdw blurRad="38100" dist="38100" dir="2700000" algn="tl">
                      <a:srgbClr val="000000">
                        <a:alpha val="43137"/>
                      </a:srgbClr>
                    </a:outerShdw>
                  </a:effectLst>
                  <a:latin typeface="站酷庆科黄油体" panose="02000803000000020004" charset="-122"/>
                  <a:ea typeface="站酷庆科黄油体" panose="02000803000000020004" charset="-122"/>
                </a:rPr>
                <a:t>寻梦湖大</a:t>
              </a:r>
              <a:endParaRPr lang="zh-CN" altLang="en-US" sz="11500" dirty="0">
                <a:solidFill>
                  <a:srgbClr val="C67D5C"/>
                </a:solidFill>
                <a:effectLst>
                  <a:outerShdw blurRad="38100" dist="38100" dir="2700000" algn="tl">
                    <a:srgbClr val="000000">
                      <a:alpha val="43137"/>
                    </a:srgbClr>
                  </a:outerShdw>
                </a:effectLst>
                <a:latin typeface="站酷庆科黄油体" panose="02000803000000020004" charset="-122"/>
                <a:ea typeface="站酷庆科黄油体" panose="02000803000000020004" charset="-122"/>
              </a:endParaRPr>
            </a:p>
          </p:txBody>
        </p:sp>
        <p:grpSp>
          <p:nvGrpSpPr>
            <p:cNvPr id="52" name="组合 51"/>
            <p:cNvGrpSpPr/>
            <p:nvPr/>
          </p:nvGrpSpPr>
          <p:grpSpPr>
            <a:xfrm>
              <a:off x="5196" y="5645"/>
              <a:ext cx="8117" cy="888"/>
              <a:chOff x="3604329" y="4224018"/>
              <a:chExt cx="5154099" cy="563828"/>
            </a:xfrm>
          </p:grpSpPr>
          <p:sp>
            <p:nvSpPr>
              <p:cNvPr id="53" name="椭圆 52"/>
              <p:cNvSpPr/>
              <p:nvPr/>
            </p:nvSpPr>
            <p:spPr>
              <a:xfrm>
                <a:off x="3604329" y="4224018"/>
                <a:ext cx="563828" cy="563828"/>
              </a:xfrm>
              <a:prstGeom prst="ellipse">
                <a:avLst/>
              </a:prstGeom>
              <a:noFill/>
              <a:ln>
                <a:solidFill>
                  <a:srgbClr val="DA6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dirty="0">
                    <a:solidFill>
                      <a:srgbClr val="CA9A71"/>
                    </a:solidFill>
                    <a:latin typeface="黑体" panose="02010609060101010101" charset="-122"/>
                    <a:ea typeface="黑体" panose="02010609060101010101" charset="-122"/>
                  </a:rPr>
                  <a:t>湖</a:t>
                </a:r>
                <a:endParaRPr lang="zh-CN" altLang="en-US" sz="2800" dirty="0">
                  <a:solidFill>
                    <a:srgbClr val="CA9A71"/>
                  </a:solidFill>
                  <a:latin typeface="黑体" panose="02010609060101010101" charset="-122"/>
                  <a:ea typeface="黑体" panose="02010609060101010101" charset="-122"/>
                </a:endParaRPr>
              </a:p>
            </p:txBody>
          </p:sp>
          <p:sp>
            <p:nvSpPr>
              <p:cNvPr id="54" name="椭圆 53"/>
              <p:cNvSpPr/>
              <p:nvPr/>
            </p:nvSpPr>
            <p:spPr>
              <a:xfrm>
                <a:off x="4115327" y="4224018"/>
                <a:ext cx="563828" cy="563828"/>
              </a:xfrm>
              <a:prstGeom prst="ellipse">
                <a:avLst/>
              </a:prstGeom>
              <a:noFill/>
              <a:ln>
                <a:solidFill>
                  <a:srgbClr val="DA6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dirty="0">
                    <a:solidFill>
                      <a:srgbClr val="CA9A71"/>
                    </a:solidFill>
                    <a:latin typeface="黑体" panose="02010609060101010101" charset="-122"/>
                    <a:ea typeface="黑体" panose="02010609060101010101" charset="-122"/>
                  </a:rPr>
                  <a:t>南</a:t>
                </a:r>
                <a:endParaRPr lang="zh-CN" altLang="en-US" sz="2800" dirty="0">
                  <a:solidFill>
                    <a:srgbClr val="CA9A71"/>
                  </a:solidFill>
                  <a:latin typeface="黑体" panose="02010609060101010101" charset="-122"/>
                  <a:ea typeface="黑体" panose="02010609060101010101" charset="-122"/>
                </a:endParaRPr>
              </a:p>
            </p:txBody>
          </p:sp>
          <p:sp>
            <p:nvSpPr>
              <p:cNvPr id="55" name="椭圆 54"/>
              <p:cNvSpPr/>
              <p:nvPr/>
            </p:nvSpPr>
            <p:spPr>
              <a:xfrm>
                <a:off x="4626325" y="4224018"/>
                <a:ext cx="563828" cy="563828"/>
              </a:xfrm>
              <a:prstGeom prst="ellipse">
                <a:avLst/>
              </a:prstGeom>
              <a:noFill/>
              <a:ln>
                <a:solidFill>
                  <a:srgbClr val="DA6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dirty="0">
                    <a:solidFill>
                      <a:srgbClr val="CA9A71"/>
                    </a:solidFill>
                    <a:latin typeface="黑体" panose="02010609060101010101" charset="-122"/>
                    <a:ea typeface="黑体" panose="02010609060101010101" charset="-122"/>
                  </a:rPr>
                  <a:t>大</a:t>
                </a:r>
                <a:endParaRPr lang="zh-CN" altLang="en-US" sz="2800" dirty="0">
                  <a:solidFill>
                    <a:srgbClr val="CA9A71"/>
                  </a:solidFill>
                  <a:latin typeface="黑体" panose="02010609060101010101" charset="-122"/>
                  <a:ea typeface="黑体" panose="02010609060101010101" charset="-122"/>
                </a:endParaRPr>
              </a:p>
            </p:txBody>
          </p:sp>
          <p:sp>
            <p:nvSpPr>
              <p:cNvPr id="56" name="椭圆 55"/>
              <p:cNvSpPr/>
              <p:nvPr/>
            </p:nvSpPr>
            <p:spPr>
              <a:xfrm>
                <a:off x="5137323" y="4224018"/>
                <a:ext cx="563828" cy="563828"/>
              </a:xfrm>
              <a:prstGeom prst="ellipse">
                <a:avLst/>
              </a:prstGeom>
              <a:noFill/>
              <a:ln>
                <a:solidFill>
                  <a:srgbClr val="DA6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dirty="0">
                    <a:solidFill>
                      <a:srgbClr val="CA9A71"/>
                    </a:solidFill>
                    <a:latin typeface="黑体" panose="02010609060101010101" charset="-122"/>
                    <a:ea typeface="黑体" panose="02010609060101010101" charset="-122"/>
                  </a:rPr>
                  <a:t>学</a:t>
                </a:r>
                <a:endParaRPr lang="zh-CN" altLang="en-US" sz="2800" dirty="0">
                  <a:solidFill>
                    <a:srgbClr val="CA9A71"/>
                  </a:solidFill>
                  <a:latin typeface="黑体" panose="02010609060101010101" charset="-122"/>
                  <a:ea typeface="黑体" panose="02010609060101010101" charset="-122"/>
                </a:endParaRPr>
              </a:p>
            </p:txBody>
          </p:sp>
          <p:sp>
            <p:nvSpPr>
              <p:cNvPr id="57" name="椭圆 56"/>
              <p:cNvSpPr/>
              <p:nvPr/>
            </p:nvSpPr>
            <p:spPr>
              <a:xfrm>
                <a:off x="5648321" y="4224018"/>
                <a:ext cx="563828" cy="563828"/>
              </a:xfrm>
              <a:prstGeom prst="ellipse">
                <a:avLst/>
              </a:prstGeom>
              <a:noFill/>
              <a:ln>
                <a:solidFill>
                  <a:srgbClr val="DA6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dirty="0">
                    <a:solidFill>
                      <a:srgbClr val="CA9A71"/>
                    </a:solidFill>
                    <a:latin typeface="黑体" panose="02010609060101010101" charset="-122"/>
                    <a:ea typeface="黑体" panose="02010609060101010101" charset="-122"/>
                  </a:rPr>
                  <a:t>国</a:t>
                </a:r>
                <a:endParaRPr lang="zh-CN" altLang="en-US" sz="2800" dirty="0">
                  <a:solidFill>
                    <a:srgbClr val="CA9A71"/>
                  </a:solidFill>
                  <a:latin typeface="黑体" panose="02010609060101010101" charset="-122"/>
                  <a:ea typeface="黑体" panose="02010609060101010101" charset="-122"/>
                </a:endParaRPr>
              </a:p>
            </p:txBody>
          </p:sp>
          <p:sp>
            <p:nvSpPr>
              <p:cNvPr id="58" name="椭圆 57"/>
              <p:cNvSpPr/>
              <p:nvPr/>
            </p:nvSpPr>
            <p:spPr>
              <a:xfrm>
                <a:off x="6159319" y="4224018"/>
                <a:ext cx="563828" cy="563828"/>
              </a:xfrm>
              <a:prstGeom prst="ellipse">
                <a:avLst/>
              </a:prstGeom>
              <a:noFill/>
              <a:ln>
                <a:solidFill>
                  <a:srgbClr val="DA6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dirty="0">
                    <a:solidFill>
                      <a:srgbClr val="CA9A71"/>
                    </a:solidFill>
                    <a:latin typeface="黑体" panose="02010609060101010101" charset="-122"/>
                    <a:ea typeface="黑体" panose="02010609060101010101" charset="-122"/>
                  </a:rPr>
                  <a:t>潮</a:t>
                </a:r>
                <a:endParaRPr lang="zh-CN" altLang="en-US" sz="2800" dirty="0">
                  <a:solidFill>
                    <a:srgbClr val="CA9A71"/>
                  </a:solidFill>
                  <a:latin typeface="黑体" panose="02010609060101010101" charset="-122"/>
                  <a:ea typeface="黑体" panose="02010609060101010101" charset="-122"/>
                </a:endParaRPr>
              </a:p>
            </p:txBody>
          </p:sp>
          <p:sp>
            <p:nvSpPr>
              <p:cNvPr id="59" name="椭圆 58"/>
              <p:cNvSpPr/>
              <p:nvPr/>
            </p:nvSpPr>
            <p:spPr>
              <a:xfrm>
                <a:off x="6670317" y="4224018"/>
                <a:ext cx="563828" cy="563828"/>
              </a:xfrm>
              <a:prstGeom prst="ellipse">
                <a:avLst/>
              </a:prstGeom>
              <a:noFill/>
              <a:ln>
                <a:solidFill>
                  <a:srgbClr val="DA6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dirty="0">
                    <a:solidFill>
                      <a:srgbClr val="CA9A71"/>
                    </a:solidFill>
                    <a:latin typeface="黑体" panose="02010609060101010101" charset="-122"/>
                    <a:ea typeface="黑体" panose="02010609060101010101" charset="-122"/>
                  </a:rPr>
                  <a:t>汇</a:t>
                </a:r>
                <a:endParaRPr lang="zh-CN" altLang="en-US" sz="2800" dirty="0">
                  <a:solidFill>
                    <a:srgbClr val="CA9A71"/>
                  </a:solidFill>
                  <a:latin typeface="黑体" panose="02010609060101010101" charset="-122"/>
                  <a:ea typeface="黑体" panose="02010609060101010101" charset="-122"/>
                </a:endParaRPr>
              </a:p>
            </p:txBody>
          </p:sp>
          <p:sp>
            <p:nvSpPr>
              <p:cNvPr id="60" name="椭圆 59"/>
              <p:cNvSpPr/>
              <p:nvPr/>
            </p:nvSpPr>
            <p:spPr>
              <a:xfrm>
                <a:off x="7181315" y="4224018"/>
                <a:ext cx="563828" cy="563828"/>
              </a:xfrm>
              <a:prstGeom prst="ellipse">
                <a:avLst/>
              </a:prstGeom>
              <a:noFill/>
              <a:ln>
                <a:solidFill>
                  <a:srgbClr val="DA6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dirty="0">
                    <a:solidFill>
                      <a:srgbClr val="CA9A71"/>
                    </a:solidFill>
                    <a:latin typeface="黑体" panose="02010609060101010101" charset="-122"/>
                    <a:ea typeface="黑体" panose="02010609060101010101" charset="-122"/>
                  </a:rPr>
                  <a:t>报</a:t>
                </a:r>
                <a:endParaRPr lang="zh-CN" altLang="en-US" sz="2800" dirty="0">
                  <a:solidFill>
                    <a:srgbClr val="CA9A71"/>
                  </a:solidFill>
                  <a:latin typeface="黑体" panose="02010609060101010101" charset="-122"/>
                  <a:ea typeface="黑体" panose="02010609060101010101" charset="-122"/>
                </a:endParaRPr>
              </a:p>
            </p:txBody>
          </p:sp>
          <p:sp>
            <p:nvSpPr>
              <p:cNvPr id="61" name="椭圆 60"/>
              <p:cNvSpPr/>
              <p:nvPr/>
            </p:nvSpPr>
            <p:spPr>
              <a:xfrm>
                <a:off x="7692315" y="4224018"/>
                <a:ext cx="563828" cy="563828"/>
              </a:xfrm>
              <a:prstGeom prst="ellipse">
                <a:avLst/>
              </a:prstGeom>
              <a:noFill/>
              <a:ln>
                <a:solidFill>
                  <a:srgbClr val="DA6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dirty="0">
                    <a:solidFill>
                      <a:srgbClr val="CA9A71"/>
                    </a:solidFill>
                    <a:latin typeface="黑体" panose="02010609060101010101" charset="-122"/>
                    <a:ea typeface="黑体" panose="02010609060101010101" charset="-122"/>
                  </a:rPr>
                  <a:t>模</a:t>
                </a:r>
                <a:endParaRPr lang="zh-CN" altLang="en-US" sz="2800" dirty="0">
                  <a:solidFill>
                    <a:srgbClr val="CA9A71"/>
                  </a:solidFill>
                  <a:latin typeface="黑体" panose="02010609060101010101" charset="-122"/>
                  <a:ea typeface="黑体" panose="02010609060101010101" charset="-122"/>
                </a:endParaRPr>
              </a:p>
            </p:txBody>
          </p:sp>
          <p:sp>
            <p:nvSpPr>
              <p:cNvPr id="62" name="椭圆 61"/>
              <p:cNvSpPr/>
              <p:nvPr/>
            </p:nvSpPr>
            <p:spPr>
              <a:xfrm>
                <a:off x="8194600" y="4224018"/>
                <a:ext cx="563828" cy="563828"/>
              </a:xfrm>
              <a:prstGeom prst="ellipse">
                <a:avLst/>
              </a:prstGeom>
              <a:noFill/>
              <a:ln>
                <a:solidFill>
                  <a:srgbClr val="DA6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dirty="0">
                    <a:solidFill>
                      <a:srgbClr val="CA9A71"/>
                    </a:solidFill>
                    <a:latin typeface="黑体" panose="02010609060101010101" charset="-122"/>
                    <a:ea typeface="黑体" panose="02010609060101010101" charset="-122"/>
                  </a:rPr>
                  <a:t>板</a:t>
                </a:r>
                <a:endParaRPr lang="zh-CN" altLang="en-US" sz="2800" dirty="0">
                  <a:solidFill>
                    <a:srgbClr val="CA9A71"/>
                  </a:solidFill>
                  <a:latin typeface="黑体" panose="02010609060101010101" charset="-122"/>
                  <a:ea typeface="黑体" panose="02010609060101010101" charset="-122"/>
                </a:endParaRPr>
              </a:p>
            </p:txBody>
          </p:sp>
        </p:grpSp>
      </p:gr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 name="图片 22" descr="阿斯顿撒多撒多"/>
          <p:cNvPicPr>
            <a:picLocks noChangeAspect="1"/>
          </p:cNvPicPr>
          <p:nvPr/>
        </p:nvPicPr>
        <p:blipFill>
          <a:blip r:embed="rId1"/>
          <a:srcRect/>
          <a:stretch>
            <a:fillRect/>
          </a:stretch>
        </p:blipFill>
        <p:spPr>
          <a:xfrm>
            <a:off x="0" y="0"/>
            <a:ext cx="12192000" cy="6858000"/>
          </a:xfrm>
          <a:prstGeom prst="rect">
            <a:avLst/>
          </a:prstGeom>
        </p:spPr>
      </p:pic>
      <p:grpSp>
        <p:nvGrpSpPr>
          <p:cNvPr id="24" name="组合 23"/>
          <p:cNvGrpSpPr/>
          <p:nvPr/>
        </p:nvGrpSpPr>
        <p:grpSpPr>
          <a:xfrm>
            <a:off x="1381125" y="1687195"/>
            <a:ext cx="1913890" cy="3227705"/>
            <a:chOff x="2175" y="2657"/>
            <a:chExt cx="3014" cy="5083"/>
          </a:xfrm>
        </p:grpSpPr>
        <p:sp>
          <p:nvSpPr>
            <p:cNvPr id="4" name="椭圆 3"/>
            <p:cNvSpPr/>
            <p:nvPr/>
          </p:nvSpPr>
          <p:spPr>
            <a:xfrm>
              <a:off x="2832" y="2657"/>
              <a:ext cx="1697" cy="1625"/>
            </a:xfrm>
            <a:prstGeom prst="ellipse">
              <a:avLst/>
            </a:prstGeom>
            <a:solidFill>
              <a:srgbClr val="E4A473"/>
            </a:solidFill>
            <a:ln w="571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bg1"/>
                  </a:solidFill>
                  <a:latin typeface="思源宋体" panose="02020700000000000000" charset="-122"/>
                  <a:ea typeface="思源宋体" panose="02020700000000000000" charset="-122"/>
                </a:rPr>
                <a:t>01</a:t>
              </a:r>
              <a:endParaRPr lang="en-US" altLang="zh-CN" sz="3600" dirty="0">
                <a:solidFill>
                  <a:schemeClr val="bg1"/>
                </a:solidFill>
                <a:latin typeface="思源宋体" panose="02020700000000000000" charset="-122"/>
                <a:ea typeface="思源宋体" panose="02020700000000000000" charset="-122"/>
              </a:endParaRPr>
            </a:p>
          </p:txBody>
        </p:sp>
        <p:sp>
          <p:nvSpPr>
            <p:cNvPr id="13" name="文本框 12"/>
            <p:cNvSpPr txBox="1"/>
            <p:nvPr/>
          </p:nvSpPr>
          <p:spPr>
            <a:xfrm>
              <a:off x="2175" y="4983"/>
              <a:ext cx="3014" cy="628"/>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sz="2000" b="1" dirty="0">
                  <a:solidFill>
                    <a:schemeClr val="tx1">
                      <a:lumMod val="75000"/>
                      <a:lumOff val="25000"/>
                    </a:schemeClr>
                  </a:solidFill>
                  <a:effectLst/>
                  <a:latin typeface="黑体" panose="02010609060101010101" charset="-122"/>
                  <a:ea typeface="黑体" panose="02010609060101010101" charset="-122"/>
                </a:rPr>
                <a:t>输入你的标题</a:t>
              </a:r>
              <a:endParaRPr lang="zh-CN" altLang="en-US" sz="2000" b="1" dirty="0">
                <a:solidFill>
                  <a:schemeClr val="tx1">
                    <a:lumMod val="75000"/>
                    <a:lumOff val="25000"/>
                  </a:schemeClr>
                </a:solidFill>
                <a:effectLst/>
                <a:latin typeface="黑体" panose="02010609060101010101" charset="-122"/>
                <a:ea typeface="黑体" panose="02010609060101010101" charset="-122"/>
              </a:endParaRPr>
            </a:p>
          </p:txBody>
        </p:sp>
        <p:sp>
          <p:nvSpPr>
            <p:cNvPr id="10" name="文本框 26"/>
            <p:cNvSpPr txBox="1">
              <a:spLocks noChangeArrowheads="1"/>
            </p:cNvSpPr>
            <p:nvPr/>
          </p:nvSpPr>
          <p:spPr bwMode="auto">
            <a:xfrm>
              <a:off x="2394" y="5852"/>
              <a:ext cx="2574"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lnSpc>
                  <a:spcPct val="150000"/>
                </a:lnSpc>
                <a:defRPr/>
              </a:pPr>
              <a:r>
                <a:rPr lang="zh-CN" altLang="en-US" sz="1200" kern="0" dirty="0">
                  <a:solidFill>
                    <a:schemeClr val="tx1">
                      <a:lumMod val="75000"/>
                      <a:lumOff val="25000"/>
                    </a:schemeClr>
                  </a:solidFill>
                  <a:latin typeface="楷体" panose="02010609060101010101" charset="-122"/>
                  <a:ea typeface="楷体" panose="02010609060101010101" charset="-122"/>
                </a:rPr>
                <a:t>在此处输入文本内容在此处输入文本内容在此处输入文本内容在此处输入文本内容</a:t>
              </a:r>
              <a:endParaRPr lang="zh-CN" altLang="en-US" sz="1200" kern="0" dirty="0">
                <a:solidFill>
                  <a:schemeClr val="tx1">
                    <a:lumMod val="75000"/>
                    <a:lumOff val="25000"/>
                  </a:schemeClr>
                </a:solidFill>
                <a:latin typeface="楷体" panose="02010609060101010101" charset="-122"/>
                <a:ea typeface="楷体" panose="02010609060101010101" charset="-122"/>
              </a:endParaRPr>
            </a:p>
          </p:txBody>
        </p:sp>
      </p:grpSp>
      <p:grpSp>
        <p:nvGrpSpPr>
          <p:cNvPr id="25" name="组合 24"/>
          <p:cNvGrpSpPr/>
          <p:nvPr/>
        </p:nvGrpSpPr>
        <p:grpSpPr>
          <a:xfrm>
            <a:off x="3919220" y="1687195"/>
            <a:ext cx="1913890" cy="3227705"/>
            <a:chOff x="6172" y="2657"/>
            <a:chExt cx="3014" cy="5083"/>
          </a:xfrm>
        </p:grpSpPr>
        <p:sp>
          <p:nvSpPr>
            <p:cNvPr id="5" name="椭圆 4"/>
            <p:cNvSpPr/>
            <p:nvPr/>
          </p:nvSpPr>
          <p:spPr>
            <a:xfrm>
              <a:off x="6831" y="2657"/>
              <a:ext cx="1697" cy="1625"/>
            </a:xfrm>
            <a:prstGeom prst="ellipse">
              <a:avLst/>
            </a:prstGeom>
            <a:solidFill>
              <a:srgbClr val="E4A473"/>
            </a:solidFill>
            <a:ln w="571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bg1"/>
                  </a:solidFill>
                  <a:latin typeface="思源宋体" panose="02020700000000000000" charset="-122"/>
                  <a:ea typeface="思源宋体" panose="02020700000000000000" charset="-122"/>
                </a:rPr>
                <a:t>02</a:t>
              </a:r>
              <a:endParaRPr lang="en-US" altLang="zh-CN" sz="3600" dirty="0">
                <a:solidFill>
                  <a:schemeClr val="bg1"/>
                </a:solidFill>
                <a:latin typeface="思源宋体" panose="02020700000000000000" charset="-122"/>
                <a:ea typeface="思源宋体" panose="02020700000000000000" charset="-122"/>
              </a:endParaRPr>
            </a:p>
          </p:txBody>
        </p:sp>
        <p:sp>
          <p:nvSpPr>
            <p:cNvPr id="2" name="文本框 1"/>
            <p:cNvSpPr txBox="1"/>
            <p:nvPr/>
          </p:nvSpPr>
          <p:spPr>
            <a:xfrm>
              <a:off x="6172" y="4972"/>
              <a:ext cx="3014" cy="628"/>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sz="2000" b="1" dirty="0">
                  <a:solidFill>
                    <a:schemeClr val="tx1">
                      <a:lumMod val="75000"/>
                      <a:lumOff val="25000"/>
                    </a:schemeClr>
                  </a:solidFill>
                  <a:effectLst/>
                  <a:latin typeface="黑体" panose="02010609060101010101" charset="-122"/>
                  <a:ea typeface="黑体" panose="02010609060101010101" charset="-122"/>
                </a:rPr>
                <a:t>输入你的标题</a:t>
              </a:r>
              <a:endParaRPr lang="zh-CN" altLang="en-US" sz="2000" b="1" dirty="0">
                <a:solidFill>
                  <a:schemeClr val="tx1">
                    <a:lumMod val="75000"/>
                    <a:lumOff val="25000"/>
                  </a:schemeClr>
                </a:solidFill>
                <a:effectLst/>
                <a:latin typeface="黑体" panose="02010609060101010101" charset="-122"/>
                <a:ea typeface="黑体" panose="02010609060101010101" charset="-122"/>
              </a:endParaRPr>
            </a:p>
          </p:txBody>
        </p:sp>
        <p:sp>
          <p:nvSpPr>
            <p:cNvPr id="3" name="文本框 26"/>
            <p:cNvSpPr txBox="1">
              <a:spLocks noChangeArrowheads="1"/>
            </p:cNvSpPr>
            <p:nvPr/>
          </p:nvSpPr>
          <p:spPr bwMode="auto">
            <a:xfrm>
              <a:off x="6413" y="5852"/>
              <a:ext cx="2496"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lnSpc>
                  <a:spcPct val="150000"/>
                </a:lnSpc>
                <a:defRPr/>
              </a:pPr>
              <a:r>
                <a:rPr lang="zh-CN" altLang="en-US" sz="1200" kern="0" dirty="0">
                  <a:solidFill>
                    <a:schemeClr val="tx1">
                      <a:lumMod val="75000"/>
                      <a:lumOff val="25000"/>
                    </a:schemeClr>
                  </a:solidFill>
                  <a:latin typeface="楷体" panose="02010609060101010101" charset="-122"/>
                  <a:ea typeface="楷体" panose="02010609060101010101" charset="-122"/>
                </a:rPr>
                <a:t>在此处输入文本内容在此处输入文本内容在此处输入文本内容在此处输入文本内容</a:t>
              </a:r>
              <a:endParaRPr lang="zh-CN" altLang="en-US" sz="1200" kern="0" dirty="0">
                <a:solidFill>
                  <a:schemeClr val="tx1">
                    <a:lumMod val="75000"/>
                    <a:lumOff val="25000"/>
                  </a:schemeClr>
                </a:solidFill>
                <a:latin typeface="楷体" panose="02010609060101010101" charset="-122"/>
                <a:ea typeface="楷体" panose="02010609060101010101" charset="-122"/>
              </a:endParaRPr>
            </a:p>
          </p:txBody>
        </p:sp>
      </p:grpSp>
      <p:grpSp>
        <p:nvGrpSpPr>
          <p:cNvPr id="26" name="组合 25"/>
          <p:cNvGrpSpPr/>
          <p:nvPr/>
        </p:nvGrpSpPr>
        <p:grpSpPr>
          <a:xfrm>
            <a:off x="6497955" y="1680210"/>
            <a:ext cx="1913890" cy="3234690"/>
            <a:chOff x="10233" y="2646"/>
            <a:chExt cx="3014" cy="5094"/>
          </a:xfrm>
        </p:grpSpPr>
        <p:sp>
          <p:nvSpPr>
            <p:cNvPr id="6" name="椭圆 5"/>
            <p:cNvSpPr/>
            <p:nvPr/>
          </p:nvSpPr>
          <p:spPr>
            <a:xfrm>
              <a:off x="10892" y="2646"/>
              <a:ext cx="1697" cy="1625"/>
            </a:xfrm>
            <a:prstGeom prst="ellipse">
              <a:avLst/>
            </a:prstGeom>
            <a:solidFill>
              <a:srgbClr val="E4A473"/>
            </a:solidFill>
            <a:ln w="571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bg1"/>
                  </a:solidFill>
                  <a:latin typeface="思源宋体" panose="02020700000000000000" charset="-122"/>
                  <a:ea typeface="思源宋体" panose="02020700000000000000" charset="-122"/>
                </a:rPr>
                <a:t>03</a:t>
              </a:r>
              <a:endParaRPr lang="en-US" altLang="zh-CN" sz="3600" dirty="0">
                <a:solidFill>
                  <a:schemeClr val="bg1"/>
                </a:solidFill>
                <a:latin typeface="思源宋体" panose="02020700000000000000" charset="-122"/>
                <a:ea typeface="思源宋体" panose="02020700000000000000" charset="-122"/>
              </a:endParaRPr>
            </a:p>
          </p:txBody>
        </p:sp>
        <p:sp>
          <p:nvSpPr>
            <p:cNvPr id="9" name="文本框 8"/>
            <p:cNvSpPr txBox="1"/>
            <p:nvPr/>
          </p:nvSpPr>
          <p:spPr>
            <a:xfrm>
              <a:off x="10233" y="4972"/>
              <a:ext cx="3014" cy="628"/>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sz="2000" b="1" dirty="0">
                  <a:solidFill>
                    <a:schemeClr val="tx1">
                      <a:lumMod val="75000"/>
                      <a:lumOff val="25000"/>
                    </a:schemeClr>
                  </a:solidFill>
                  <a:effectLst/>
                  <a:latin typeface="黑体" panose="02010609060101010101" charset="-122"/>
                  <a:ea typeface="黑体" panose="02010609060101010101" charset="-122"/>
                </a:rPr>
                <a:t>输入你的标题</a:t>
              </a:r>
              <a:endParaRPr lang="zh-CN" altLang="en-US" sz="2000" b="1" dirty="0">
                <a:solidFill>
                  <a:schemeClr val="tx1">
                    <a:lumMod val="75000"/>
                    <a:lumOff val="25000"/>
                  </a:schemeClr>
                </a:solidFill>
                <a:effectLst/>
                <a:latin typeface="黑体" panose="02010609060101010101" charset="-122"/>
                <a:ea typeface="黑体" panose="02010609060101010101" charset="-122"/>
              </a:endParaRPr>
            </a:p>
          </p:txBody>
        </p:sp>
        <p:sp>
          <p:nvSpPr>
            <p:cNvPr id="11" name="文本框 26"/>
            <p:cNvSpPr txBox="1">
              <a:spLocks noChangeArrowheads="1"/>
            </p:cNvSpPr>
            <p:nvPr/>
          </p:nvSpPr>
          <p:spPr bwMode="auto">
            <a:xfrm>
              <a:off x="10354" y="5852"/>
              <a:ext cx="2480"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lnSpc>
                  <a:spcPct val="150000"/>
                </a:lnSpc>
                <a:defRPr/>
              </a:pPr>
              <a:r>
                <a:rPr lang="zh-CN" altLang="en-US" sz="1200" kern="0" dirty="0">
                  <a:solidFill>
                    <a:schemeClr val="tx1">
                      <a:lumMod val="75000"/>
                      <a:lumOff val="25000"/>
                    </a:schemeClr>
                  </a:solidFill>
                  <a:latin typeface="楷体" panose="02010609060101010101" charset="-122"/>
                  <a:ea typeface="楷体" panose="02010609060101010101" charset="-122"/>
                </a:rPr>
                <a:t>在此处输入文本内容在此处输入文本内容在此处输入文本内容在此处输入文本内容</a:t>
              </a:r>
              <a:endParaRPr lang="zh-CN" altLang="en-US" sz="1200" kern="0" dirty="0">
                <a:solidFill>
                  <a:schemeClr val="tx1">
                    <a:lumMod val="75000"/>
                    <a:lumOff val="25000"/>
                  </a:schemeClr>
                </a:solidFill>
                <a:latin typeface="楷体" panose="02010609060101010101" charset="-122"/>
                <a:ea typeface="楷体" panose="02010609060101010101" charset="-122"/>
              </a:endParaRPr>
            </a:p>
          </p:txBody>
        </p:sp>
      </p:grpSp>
      <p:grpSp>
        <p:nvGrpSpPr>
          <p:cNvPr id="28" name="组合 27"/>
          <p:cNvGrpSpPr/>
          <p:nvPr/>
        </p:nvGrpSpPr>
        <p:grpSpPr>
          <a:xfrm>
            <a:off x="9033510" y="1680210"/>
            <a:ext cx="1913890" cy="3234690"/>
            <a:chOff x="14226" y="2646"/>
            <a:chExt cx="3014" cy="5094"/>
          </a:xfrm>
        </p:grpSpPr>
        <p:sp>
          <p:nvSpPr>
            <p:cNvPr id="7" name="椭圆 6"/>
            <p:cNvSpPr/>
            <p:nvPr/>
          </p:nvSpPr>
          <p:spPr>
            <a:xfrm>
              <a:off x="14885" y="2646"/>
              <a:ext cx="1697" cy="1625"/>
            </a:xfrm>
            <a:prstGeom prst="ellipse">
              <a:avLst/>
            </a:prstGeom>
            <a:solidFill>
              <a:srgbClr val="E4A473"/>
            </a:solidFill>
            <a:ln w="571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bg1"/>
                  </a:solidFill>
                  <a:latin typeface="思源宋体" panose="02020700000000000000" charset="-122"/>
                  <a:ea typeface="思源宋体" panose="02020700000000000000" charset="-122"/>
                </a:rPr>
                <a:t>04</a:t>
              </a:r>
              <a:endParaRPr lang="en-US" altLang="zh-CN" sz="3600" dirty="0">
                <a:solidFill>
                  <a:schemeClr val="bg1"/>
                </a:solidFill>
                <a:latin typeface="思源宋体" panose="02020700000000000000" charset="-122"/>
                <a:ea typeface="思源宋体" panose="02020700000000000000" charset="-122"/>
              </a:endParaRPr>
            </a:p>
          </p:txBody>
        </p:sp>
        <p:sp>
          <p:nvSpPr>
            <p:cNvPr id="15" name="文本框 14"/>
            <p:cNvSpPr txBox="1"/>
            <p:nvPr/>
          </p:nvSpPr>
          <p:spPr>
            <a:xfrm>
              <a:off x="14226" y="4972"/>
              <a:ext cx="3014" cy="628"/>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sz="2000" b="1" dirty="0">
                  <a:solidFill>
                    <a:schemeClr val="tx1">
                      <a:lumMod val="75000"/>
                      <a:lumOff val="25000"/>
                    </a:schemeClr>
                  </a:solidFill>
                  <a:effectLst/>
                  <a:latin typeface="黑体" panose="02010609060101010101" charset="-122"/>
                  <a:ea typeface="黑体" panose="02010609060101010101" charset="-122"/>
                </a:rPr>
                <a:t>输入你的标题</a:t>
              </a:r>
              <a:endParaRPr lang="zh-CN" altLang="en-US" sz="2000" b="1" dirty="0">
                <a:solidFill>
                  <a:schemeClr val="tx1">
                    <a:lumMod val="75000"/>
                    <a:lumOff val="25000"/>
                  </a:schemeClr>
                </a:solidFill>
                <a:effectLst/>
                <a:latin typeface="黑体" panose="02010609060101010101" charset="-122"/>
                <a:ea typeface="黑体" panose="02010609060101010101" charset="-122"/>
              </a:endParaRPr>
            </a:p>
          </p:txBody>
        </p:sp>
        <p:sp>
          <p:nvSpPr>
            <p:cNvPr id="16" name="文本框 26"/>
            <p:cNvSpPr txBox="1">
              <a:spLocks noChangeArrowheads="1"/>
            </p:cNvSpPr>
            <p:nvPr/>
          </p:nvSpPr>
          <p:spPr bwMode="auto">
            <a:xfrm>
              <a:off x="14409" y="5852"/>
              <a:ext cx="2647" cy="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lnSpc>
                  <a:spcPct val="150000"/>
                </a:lnSpc>
                <a:defRPr/>
              </a:pPr>
              <a:r>
                <a:rPr lang="zh-CN" altLang="en-US" sz="1200" kern="0" dirty="0">
                  <a:solidFill>
                    <a:schemeClr val="tx1">
                      <a:lumMod val="75000"/>
                      <a:lumOff val="25000"/>
                    </a:schemeClr>
                  </a:solidFill>
                  <a:latin typeface="楷体" panose="02010609060101010101" charset="-122"/>
                  <a:ea typeface="楷体" panose="02010609060101010101" charset="-122"/>
                </a:rPr>
                <a:t>在此处输入文本内容在此处输入文本内容在此处输入文本内容在此处输入文本内容</a:t>
              </a:r>
              <a:endParaRPr lang="zh-CN" altLang="en-US" sz="1200" kern="0" dirty="0">
                <a:solidFill>
                  <a:schemeClr val="tx1">
                    <a:lumMod val="75000"/>
                    <a:lumOff val="25000"/>
                  </a:schemeClr>
                </a:solidFill>
                <a:latin typeface="楷体" panose="02010609060101010101" charset="-122"/>
                <a:ea typeface="楷体" panose="02010609060101010101" charset="-122"/>
              </a:endParaRPr>
            </a:p>
          </p:txBody>
        </p:sp>
      </p:grpSp>
      <p:grpSp>
        <p:nvGrpSpPr>
          <p:cNvPr id="17" name="组合 16"/>
          <p:cNvGrpSpPr/>
          <p:nvPr/>
        </p:nvGrpSpPr>
        <p:grpSpPr>
          <a:xfrm>
            <a:off x="0" y="437515"/>
            <a:ext cx="4405630" cy="621030"/>
            <a:chOff x="0" y="689"/>
            <a:chExt cx="6938" cy="978"/>
          </a:xfrm>
        </p:grpSpPr>
        <p:pic>
          <p:nvPicPr>
            <p:cNvPr id="14" name="图片 13" descr="箭头"/>
            <p:cNvPicPr>
              <a:picLocks noChangeAspect="1"/>
            </p:cNvPicPr>
            <p:nvPr/>
          </p:nvPicPr>
          <p:blipFill>
            <a:blip r:embed="rId2"/>
            <a:srcRect l="8736" b="-1875"/>
            <a:stretch>
              <a:fillRect/>
            </a:stretch>
          </p:blipFill>
          <p:spPr>
            <a:xfrm>
              <a:off x="0" y="689"/>
              <a:ext cx="5861" cy="978"/>
            </a:xfrm>
            <a:prstGeom prst="rect">
              <a:avLst/>
            </a:prstGeom>
            <a:effectLst>
              <a:outerShdw blurRad="50800" dist="38100" dir="2700000" algn="tl" rotWithShape="0">
                <a:prstClr val="black">
                  <a:alpha val="40000"/>
                </a:prstClr>
              </a:outerShdw>
            </a:effectLst>
          </p:spPr>
        </p:pic>
        <p:sp>
          <p:nvSpPr>
            <p:cNvPr id="8" name="文本框 7"/>
            <p:cNvSpPr txBox="1"/>
            <p:nvPr/>
          </p:nvSpPr>
          <p:spPr>
            <a:xfrm>
              <a:off x="1021" y="767"/>
              <a:ext cx="5917" cy="822"/>
            </a:xfrm>
            <a:prstGeom prst="rect">
              <a:avLst/>
            </a:prstGeom>
            <a:noFill/>
          </p:spPr>
          <p:txBody>
            <a:bodyPr wrap="square" rtlCol="0">
              <a:spAutoFit/>
            </a:bodyPr>
            <a:p>
              <a:pPr algn="l">
                <a:buClrTx/>
                <a:buSzTx/>
                <a:buFontTx/>
              </a:pPr>
              <a:r>
                <a:rPr lang="en-US" altLang="zh-CN" dirty="0">
                  <a:solidFill>
                    <a:schemeClr val="bg1"/>
                  </a:solidFill>
                  <a:latin typeface="黑体" panose="02010609060101010101" charset="-122"/>
                  <a:ea typeface="黑体" panose="02010609060101010101" charset="-122"/>
                  <a:cs typeface="黑体" panose="02010609060101010101" charset="-122"/>
                </a:rPr>
                <a:t> </a:t>
              </a:r>
              <a:r>
                <a:rPr lang="zh-CN" altLang="en-US" sz="2800">
                  <a:solidFill>
                    <a:schemeClr val="bg1"/>
                  </a:solidFill>
                  <a:latin typeface="黑体" panose="02010609060101010101" charset="-122"/>
                  <a:ea typeface="黑体" panose="02010609060101010101" charset="-122"/>
                  <a:cs typeface="黑体" panose="02010609060101010101" charset="-122"/>
                </a:rPr>
                <a:t>此处输入标题</a:t>
              </a:r>
              <a:endParaRPr lang="zh-CN" altLang="en-US" sz="2800">
                <a:solidFill>
                  <a:schemeClr val="bg1"/>
                </a:solidFill>
                <a:latin typeface="黑体" panose="02010609060101010101" charset="-122"/>
                <a:ea typeface="黑体" panose="02010609060101010101" charset="-122"/>
                <a:cs typeface="黑体" panose="02010609060101010101" charset="-122"/>
              </a:endParaRPr>
            </a:p>
          </p:txBody>
        </p:sp>
      </p:grpSp>
      <p:pic>
        <p:nvPicPr>
          <p:cNvPr id="36" name="图片 35" descr="校徽"/>
          <p:cNvPicPr>
            <a:picLocks noChangeAspect="1"/>
          </p:cNvPicPr>
          <p:nvPr/>
        </p:nvPicPr>
        <p:blipFill>
          <a:blip r:embed="rId3"/>
          <a:stretch>
            <a:fillRect/>
          </a:stretch>
        </p:blipFill>
        <p:spPr>
          <a:xfrm>
            <a:off x="3963670" y="-434340"/>
            <a:ext cx="5182235" cy="1624965"/>
          </a:xfrm>
          <a:prstGeom prst="rect">
            <a:avLst/>
          </a:prstGeom>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200" fill="hold">
                                          <p:stCondLst>
                                            <p:cond delay="0"/>
                                          </p:stCondLst>
                                        </p:cTn>
                                        <p:tgtEl>
                                          <p:spTgt spid="24"/>
                                        </p:tgtEl>
                                        <p:attrNameLst>
                                          <p:attrName>style.visibility</p:attrName>
                                        </p:attrNameLst>
                                      </p:cBhvr>
                                      <p:to>
                                        <p:strVal val="visible"/>
                                      </p:to>
                                    </p:set>
                                    <p:anim calcmode="lin" valueType="num">
                                      <p:cBhvr additive="base">
                                        <p:cTn id="7" dur="200" fill="hold"/>
                                        <p:tgtEl>
                                          <p:spTgt spid="24"/>
                                        </p:tgtEl>
                                        <p:attrNameLst>
                                          <p:attrName>ppt_x</p:attrName>
                                        </p:attrNameLst>
                                      </p:cBhvr>
                                      <p:tavLst>
                                        <p:tav tm="0">
                                          <p:val>
                                            <p:strVal val="#ppt_x"/>
                                          </p:val>
                                        </p:tav>
                                        <p:tav tm="100000">
                                          <p:val>
                                            <p:strVal val="#ppt_x"/>
                                          </p:val>
                                        </p:tav>
                                      </p:tavLst>
                                    </p:anim>
                                    <p:anim calcmode="lin" valueType="num">
                                      <p:cBhvr additive="base">
                                        <p:cTn id="8" dur="2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200" fill="hold">
                                          <p:stCondLst>
                                            <p:cond delay="0"/>
                                          </p:stCondLst>
                                        </p:cTn>
                                        <p:tgtEl>
                                          <p:spTgt spid="25"/>
                                        </p:tgtEl>
                                        <p:attrNameLst>
                                          <p:attrName>style.visibility</p:attrName>
                                        </p:attrNameLst>
                                      </p:cBhvr>
                                      <p:to>
                                        <p:strVal val="visible"/>
                                      </p:to>
                                    </p:set>
                                    <p:anim calcmode="lin" valueType="num">
                                      <p:cBhvr additive="base">
                                        <p:cTn id="13" dur="200" fill="hold"/>
                                        <p:tgtEl>
                                          <p:spTgt spid="25"/>
                                        </p:tgtEl>
                                        <p:attrNameLst>
                                          <p:attrName>ppt_x</p:attrName>
                                        </p:attrNameLst>
                                      </p:cBhvr>
                                      <p:tavLst>
                                        <p:tav tm="0">
                                          <p:val>
                                            <p:strVal val="#ppt_x"/>
                                          </p:val>
                                        </p:tav>
                                        <p:tav tm="100000">
                                          <p:val>
                                            <p:strVal val="#ppt_x"/>
                                          </p:val>
                                        </p:tav>
                                      </p:tavLst>
                                    </p:anim>
                                    <p:anim calcmode="lin" valueType="num">
                                      <p:cBhvr additive="base">
                                        <p:cTn id="14" dur="2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200" fill="hold">
                                          <p:stCondLst>
                                            <p:cond delay="0"/>
                                          </p:stCondLst>
                                        </p:cTn>
                                        <p:tgtEl>
                                          <p:spTgt spid="26"/>
                                        </p:tgtEl>
                                        <p:attrNameLst>
                                          <p:attrName>style.visibility</p:attrName>
                                        </p:attrNameLst>
                                      </p:cBhvr>
                                      <p:to>
                                        <p:strVal val="visible"/>
                                      </p:to>
                                    </p:set>
                                    <p:anim calcmode="lin" valueType="num">
                                      <p:cBhvr additive="base">
                                        <p:cTn id="19" dur="200" fill="hold"/>
                                        <p:tgtEl>
                                          <p:spTgt spid="26"/>
                                        </p:tgtEl>
                                        <p:attrNameLst>
                                          <p:attrName>ppt_x</p:attrName>
                                        </p:attrNameLst>
                                      </p:cBhvr>
                                      <p:tavLst>
                                        <p:tav tm="0">
                                          <p:val>
                                            <p:strVal val="#ppt_x"/>
                                          </p:val>
                                        </p:tav>
                                        <p:tav tm="100000">
                                          <p:val>
                                            <p:strVal val="#ppt_x"/>
                                          </p:val>
                                        </p:tav>
                                      </p:tavLst>
                                    </p:anim>
                                    <p:anim calcmode="lin" valueType="num">
                                      <p:cBhvr additive="base">
                                        <p:cTn id="20" dur="2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 name="图片 26" descr="演示文稿1_01"/>
          <p:cNvPicPr>
            <a:picLocks noChangeAspect="1"/>
          </p:cNvPicPr>
          <p:nvPr>
            <p:custDataLst>
              <p:tags r:id="rId1"/>
            </p:custDataLst>
          </p:nvPr>
        </p:nvPicPr>
        <p:blipFill>
          <a:blip r:embed="rId2"/>
          <a:stretch>
            <a:fillRect/>
          </a:stretch>
        </p:blipFill>
        <p:spPr>
          <a:xfrm>
            <a:off x="0" y="0"/>
            <a:ext cx="12192000" cy="7006590"/>
          </a:xfrm>
          <a:prstGeom prst="rect">
            <a:avLst/>
          </a:prstGeom>
        </p:spPr>
      </p:pic>
      <p:sp>
        <p:nvSpPr>
          <p:cNvPr id="4" name="椭圆 3"/>
          <p:cNvSpPr/>
          <p:nvPr/>
        </p:nvSpPr>
        <p:spPr>
          <a:xfrm>
            <a:off x="1454785" y="2034540"/>
            <a:ext cx="3388360" cy="3234055"/>
          </a:xfrm>
          <a:prstGeom prst="ellipse">
            <a:avLst/>
          </a:prstGeom>
          <a:blipFill rotWithShape="1">
            <a:blip r:embed="rId3">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 name="组合 4"/>
          <p:cNvGrpSpPr/>
          <p:nvPr/>
        </p:nvGrpSpPr>
        <p:grpSpPr>
          <a:xfrm>
            <a:off x="4658995" y="1603375"/>
            <a:ext cx="4978400" cy="1002030"/>
            <a:chOff x="7337" y="2525"/>
            <a:chExt cx="7840" cy="1578"/>
          </a:xfrm>
        </p:grpSpPr>
        <p:sp>
          <p:nvSpPr>
            <p:cNvPr id="6" name="椭圆 5"/>
            <p:cNvSpPr/>
            <p:nvPr/>
          </p:nvSpPr>
          <p:spPr>
            <a:xfrm>
              <a:off x="7337" y="2590"/>
              <a:ext cx="1041" cy="1041"/>
            </a:xfrm>
            <a:prstGeom prst="ellipse">
              <a:avLst/>
            </a:prstGeom>
            <a:solidFill>
              <a:srgbClr val="E4A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思源宋体" panose="02020700000000000000" charset="-122"/>
                  <a:ea typeface="思源宋体" panose="02020700000000000000" charset="-122"/>
                </a:rPr>
                <a:t>1</a:t>
              </a:r>
              <a:endParaRPr lang="en-US" altLang="zh-CN" sz="2400" b="1" dirty="0">
                <a:solidFill>
                  <a:schemeClr val="bg1"/>
                </a:solidFill>
                <a:latin typeface="思源宋体" panose="02020700000000000000" charset="-122"/>
                <a:ea typeface="思源宋体" panose="02020700000000000000" charset="-122"/>
              </a:endParaRPr>
            </a:p>
          </p:txBody>
        </p:sp>
        <p:sp>
          <p:nvSpPr>
            <p:cNvPr id="15" name="Text Placeholder 12"/>
            <p:cNvSpPr txBox="1"/>
            <p:nvPr/>
          </p:nvSpPr>
          <p:spPr>
            <a:xfrm>
              <a:off x="8807" y="2525"/>
              <a:ext cx="6029" cy="602"/>
            </a:xfrm>
            <a:prstGeom prst="rect">
              <a:avLst/>
            </a:prstGeom>
          </p:spPr>
          <p:txBody>
            <a:bodyPr lIns="0" tIns="60972" rIns="0" bIns="60972">
              <a:noAutofit/>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a:r>
                <a:rPr lang="zh-CN" altLang="en-US" sz="1800" b="1" dirty="0">
                  <a:solidFill>
                    <a:schemeClr val="tx1"/>
                  </a:solidFill>
                  <a:latin typeface="黑体" panose="02010609060101010101" charset="-122"/>
                  <a:ea typeface="黑体" panose="02010609060101010101" charset="-122"/>
                  <a:cs typeface="黑体" panose="02010609060101010101" charset="-122"/>
                </a:rPr>
                <a:t>点 击 即 可 添 加 标 题</a:t>
              </a:r>
              <a:endParaRPr lang="zh-CN" altLang="en-US" sz="1800" b="1" dirty="0">
                <a:solidFill>
                  <a:schemeClr val="tx1"/>
                </a:solidFill>
                <a:latin typeface="黑体" panose="02010609060101010101" charset="-122"/>
                <a:ea typeface="黑体" panose="02010609060101010101" charset="-122"/>
                <a:cs typeface="黑体" panose="02010609060101010101" charset="-122"/>
              </a:endParaRPr>
            </a:p>
          </p:txBody>
        </p:sp>
        <p:sp>
          <p:nvSpPr>
            <p:cNvPr id="16" name="Text Placeholder 12"/>
            <p:cNvSpPr txBox="1"/>
            <p:nvPr/>
          </p:nvSpPr>
          <p:spPr>
            <a:xfrm>
              <a:off x="8807" y="2929"/>
              <a:ext cx="6370" cy="1175"/>
            </a:xfrm>
            <a:prstGeom prst="rect">
              <a:avLst/>
            </a:prstGeom>
          </p:spPr>
          <p:txBody>
            <a:bodyPr lIns="0" tIns="60972" rIns="0" bIns="60972" anchor="ct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zh-CN" altLang="en-US" sz="1400" kern="0" dirty="0">
                  <a:latin typeface="楷体" panose="02010609060101010101" charset="-122"/>
                  <a:ea typeface="楷体" panose="02010609060101010101" charset="-122"/>
                </a:rPr>
                <a:t>在此处输入文本内容在此处输入文本内容在此处输入文本内容</a:t>
              </a:r>
              <a:endParaRPr lang="zh-CN" altLang="en-US" sz="1400" kern="0" dirty="0">
                <a:latin typeface="楷体" panose="02010609060101010101" charset="-122"/>
                <a:ea typeface="楷体" panose="02010609060101010101" charset="-122"/>
              </a:endParaRPr>
            </a:p>
          </p:txBody>
        </p:sp>
      </p:grpSp>
      <p:grpSp>
        <p:nvGrpSpPr>
          <p:cNvPr id="7" name="组合 6"/>
          <p:cNvGrpSpPr/>
          <p:nvPr/>
        </p:nvGrpSpPr>
        <p:grpSpPr>
          <a:xfrm>
            <a:off x="5352415" y="3142615"/>
            <a:ext cx="4937125" cy="1038860"/>
            <a:chOff x="8429" y="4949"/>
            <a:chExt cx="7775" cy="1636"/>
          </a:xfrm>
        </p:grpSpPr>
        <p:sp>
          <p:nvSpPr>
            <p:cNvPr id="9" name="椭圆 8"/>
            <p:cNvSpPr/>
            <p:nvPr/>
          </p:nvSpPr>
          <p:spPr>
            <a:xfrm>
              <a:off x="8429" y="5030"/>
              <a:ext cx="1041" cy="1041"/>
            </a:xfrm>
            <a:prstGeom prst="ellipse">
              <a:avLst/>
            </a:prstGeom>
            <a:solidFill>
              <a:srgbClr val="E4A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思源宋体" panose="02020700000000000000" charset="-122"/>
                  <a:ea typeface="思源宋体" panose="02020700000000000000" charset="-122"/>
                </a:rPr>
                <a:t>2</a:t>
              </a:r>
              <a:endParaRPr lang="en-US" altLang="zh-CN" sz="2400" b="1" dirty="0">
                <a:solidFill>
                  <a:schemeClr val="bg1"/>
                </a:solidFill>
                <a:latin typeface="思源宋体" panose="02020700000000000000" charset="-122"/>
                <a:ea typeface="思源宋体" panose="02020700000000000000" charset="-122"/>
              </a:endParaRPr>
            </a:p>
          </p:txBody>
        </p:sp>
        <p:sp>
          <p:nvSpPr>
            <p:cNvPr id="18" name="Text Placeholder 12"/>
            <p:cNvSpPr txBox="1"/>
            <p:nvPr/>
          </p:nvSpPr>
          <p:spPr>
            <a:xfrm>
              <a:off x="9834" y="4949"/>
              <a:ext cx="6029" cy="602"/>
            </a:xfrm>
            <a:prstGeom prst="rect">
              <a:avLst/>
            </a:prstGeom>
          </p:spPr>
          <p:txBody>
            <a:bodyPr lIns="0" tIns="60972" rIns="0" bIns="60972">
              <a:noAutofit/>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a:r>
                <a:rPr lang="zh-CN" altLang="en-US" sz="1800" b="1" dirty="0">
                  <a:solidFill>
                    <a:schemeClr val="tx1"/>
                  </a:solidFill>
                  <a:latin typeface="黑体" panose="02010609060101010101" charset="-122"/>
                  <a:ea typeface="黑体" panose="02010609060101010101" charset="-122"/>
                  <a:cs typeface="黑体" panose="02010609060101010101" charset="-122"/>
                </a:rPr>
                <a:t>点 击 即 可 添 加 标 题</a:t>
              </a:r>
              <a:endParaRPr lang="zh-CN" altLang="en-US" sz="1800" b="1" dirty="0">
                <a:solidFill>
                  <a:schemeClr val="tx1"/>
                </a:solidFill>
                <a:latin typeface="黑体" panose="02010609060101010101" charset="-122"/>
                <a:ea typeface="黑体" panose="02010609060101010101" charset="-122"/>
                <a:cs typeface="黑体" panose="02010609060101010101" charset="-122"/>
              </a:endParaRPr>
            </a:p>
          </p:txBody>
        </p:sp>
        <p:sp>
          <p:nvSpPr>
            <p:cNvPr id="20" name="Text Placeholder 12"/>
            <p:cNvSpPr txBox="1"/>
            <p:nvPr/>
          </p:nvSpPr>
          <p:spPr>
            <a:xfrm>
              <a:off x="9834" y="5411"/>
              <a:ext cx="6370" cy="1175"/>
            </a:xfrm>
            <a:prstGeom prst="rect">
              <a:avLst/>
            </a:prstGeom>
          </p:spPr>
          <p:txBody>
            <a:bodyPr lIns="0" tIns="60972" rIns="0" bIns="60972" anchor="ct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zh-CN" altLang="en-US" sz="1400" kern="0" dirty="0">
                  <a:latin typeface="楷体" panose="02010609060101010101" charset="-122"/>
                  <a:ea typeface="楷体" panose="02010609060101010101" charset="-122"/>
                </a:rPr>
                <a:t>在此处输入文本内容在此处输入文本内容在此处输入文本内容</a:t>
              </a:r>
              <a:endParaRPr lang="zh-CN" altLang="en-US" sz="1400" kern="0" dirty="0">
                <a:latin typeface="楷体" panose="02010609060101010101" charset="-122"/>
                <a:ea typeface="楷体" panose="02010609060101010101" charset="-122"/>
              </a:endParaRPr>
            </a:p>
          </p:txBody>
        </p:sp>
      </p:grpSp>
      <p:grpSp>
        <p:nvGrpSpPr>
          <p:cNvPr id="8" name="组合 7"/>
          <p:cNvGrpSpPr/>
          <p:nvPr/>
        </p:nvGrpSpPr>
        <p:grpSpPr>
          <a:xfrm>
            <a:off x="4784725" y="4681855"/>
            <a:ext cx="4853305" cy="972820"/>
            <a:chOff x="7535" y="7373"/>
            <a:chExt cx="7643" cy="1532"/>
          </a:xfrm>
        </p:grpSpPr>
        <p:sp>
          <p:nvSpPr>
            <p:cNvPr id="2" name="椭圆 1"/>
            <p:cNvSpPr/>
            <p:nvPr/>
          </p:nvSpPr>
          <p:spPr>
            <a:xfrm>
              <a:off x="7535" y="7459"/>
              <a:ext cx="1041" cy="1041"/>
            </a:xfrm>
            <a:prstGeom prst="ellipse">
              <a:avLst/>
            </a:prstGeom>
            <a:solidFill>
              <a:srgbClr val="E4A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思源宋体" panose="02020700000000000000" charset="-122"/>
                  <a:ea typeface="思源宋体" panose="02020700000000000000" charset="-122"/>
                </a:rPr>
                <a:t>3</a:t>
              </a:r>
              <a:endParaRPr lang="en-US" altLang="zh-CN" sz="2400" b="1" dirty="0">
                <a:solidFill>
                  <a:schemeClr val="bg1"/>
                </a:solidFill>
                <a:latin typeface="思源宋体" panose="02020700000000000000" charset="-122"/>
                <a:ea typeface="思源宋体" panose="02020700000000000000" charset="-122"/>
              </a:endParaRPr>
            </a:p>
          </p:txBody>
        </p:sp>
        <p:sp>
          <p:nvSpPr>
            <p:cNvPr id="21" name="Text Placeholder 12"/>
            <p:cNvSpPr txBox="1"/>
            <p:nvPr/>
          </p:nvSpPr>
          <p:spPr>
            <a:xfrm>
              <a:off x="8808" y="7373"/>
              <a:ext cx="6029" cy="602"/>
            </a:xfrm>
            <a:prstGeom prst="rect">
              <a:avLst/>
            </a:prstGeom>
          </p:spPr>
          <p:txBody>
            <a:bodyPr lIns="0" tIns="60972" rIns="0" bIns="60972">
              <a:noAutofit/>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a:r>
                <a:rPr lang="zh-CN" altLang="en-US" sz="1800" b="1" dirty="0">
                  <a:solidFill>
                    <a:schemeClr val="tx1"/>
                  </a:solidFill>
                  <a:latin typeface="黑体" panose="02010609060101010101" charset="-122"/>
                  <a:ea typeface="黑体" panose="02010609060101010101" charset="-122"/>
                  <a:cs typeface="黑体" panose="02010609060101010101" charset="-122"/>
                </a:rPr>
                <a:t>点 击 即 可 添 加 标 题</a:t>
              </a:r>
              <a:endParaRPr lang="zh-CN" altLang="en-US" sz="1800" b="1" dirty="0">
                <a:solidFill>
                  <a:schemeClr val="tx1"/>
                </a:solidFill>
                <a:latin typeface="黑体" panose="02010609060101010101" charset="-122"/>
                <a:ea typeface="黑体" panose="02010609060101010101" charset="-122"/>
                <a:cs typeface="黑体" panose="02010609060101010101" charset="-122"/>
              </a:endParaRPr>
            </a:p>
          </p:txBody>
        </p:sp>
        <p:sp>
          <p:nvSpPr>
            <p:cNvPr id="22" name="Text Placeholder 12"/>
            <p:cNvSpPr txBox="1"/>
            <p:nvPr/>
          </p:nvSpPr>
          <p:spPr>
            <a:xfrm>
              <a:off x="8808" y="7731"/>
              <a:ext cx="6370" cy="1175"/>
            </a:xfrm>
            <a:prstGeom prst="rect">
              <a:avLst/>
            </a:prstGeom>
          </p:spPr>
          <p:txBody>
            <a:bodyPr lIns="0" tIns="60972" rIns="0" bIns="60972" anchor="ct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anose="02000000000000000000"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zh-CN" altLang="en-US" sz="1400" kern="0" dirty="0">
                  <a:latin typeface="楷体" panose="02010609060101010101" charset="-122"/>
                  <a:ea typeface="楷体" panose="02010609060101010101" charset="-122"/>
                </a:rPr>
                <a:t>在此处输入文本内容在此处输入文本内容在此处输入文本内容</a:t>
              </a:r>
              <a:endParaRPr lang="zh-CN" altLang="en-US" sz="1400" kern="0" dirty="0">
                <a:latin typeface="楷体" panose="02010609060101010101" charset="-122"/>
                <a:ea typeface="楷体" panose="02010609060101010101" charset="-122"/>
              </a:endParaRPr>
            </a:p>
          </p:txBody>
        </p:sp>
      </p:grpSp>
      <p:grpSp>
        <p:nvGrpSpPr>
          <p:cNvPr id="17" name="组合 16"/>
          <p:cNvGrpSpPr/>
          <p:nvPr/>
        </p:nvGrpSpPr>
        <p:grpSpPr>
          <a:xfrm>
            <a:off x="0" y="437515"/>
            <a:ext cx="4405630" cy="621030"/>
            <a:chOff x="0" y="689"/>
            <a:chExt cx="6938" cy="978"/>
          </a:xfrm>
        </p:grpSpPr>
        <p:pic>
          <p:nvPicPr>
            <p:cNvPr id="14" name="图片 13" descr="箭头"/>
            <p:cNvPicPr>
              <a:picLocks noChangeAspect="1"/>
            </p:cNvPicPr>
            <p:nvPr/>
          </p:nvPicPr>
          <p:blipFill>
            <a:blip r:embed="rId4"/>
            <a:srcRect l="8736" b="-1875"/>
            <a:stretch>
              <a:fillRect/>
            </a:stretch>
          </p:blipFill>
          <p:spPr>
            <a:xfrm>
              <a:off x="0" y="689"/>
              <a:ext cx="5861" cy="978"/>
            </a:xfrm>
            <a:prstGeom prst="rect">
              <a:avLst/>
            </a:prstGeom>
            <a:effectLst>
              <a:outerShdw blurRad="50800" dist="38100" dir="2700000" algn="tl" rotWithShape="0">
                <a:prstClr val="black">
                  <a:alpha val="40000"/>
                </a:prstClr>
              </a:outerShdw>
            </a:effectLst>
          </p:spPr>
        </p:pic>
        <p:sp>
          <p:nvSpPr>
            <p:cNvPr id="3" name="文本框 2"/>
            <p:cNvSpPr txBox="1"/>
            <p:nvPr/>
          </p:nvSpPr>
          <p:spPr>
            <a:xfrm>
              <a:off x="1021" y="767"/>
              <a:ext cx="5917" cy="822"/>
            </a:xfrm>
            <a:prstGeom prst="rect">
              <a:avLst/>
            </a:prstGeom>
            <a:noFill/>
          </p:spPr>
          <p:txBody>
            <a:bodyPr wrap="square" rtlCol="0">
              <a:spAutoFit/>
            </a:bodyPr>
            <a:p>
              <a:pPr algn="l">
                <a:buClrTx/>
                <a:buSzTx/>
                <a:buFontTx/>
              </a:pPr>
              <a:r>
                <a:rPr lang="en-US" altLang="zh-CN" dirty="0">
                  <a:solidFill>
                    <a:schemeClr val="bg1"/>
                  </a:solidFill>
                  <a:latin typeface="黑体" panose="02010609060101010101" charset="-122"/>
                  <a:ea typeface="黑体" panose="02010609060101010101" charset="-122"/>
                  <a:cs typeface="黑体" panose="02010609060101010101" charset="-122"/>
                </a:rPr>
                <a:t> </a:t>
              </a:r>
              <a:r>
                <a:rPr lang="zh-CN" altLang="en-US" sz="2800">
                  <a:solidFill>
                    <a:schemeClr val="bg1"/>
                  </a:solidFill>
                  <a:latin typeface="黑体" panose="02010609060101010101" charset="-122"/>
                  <a:ea typeface="黑体" panose="02010609060101010101" charset="-122"/>
                  <a:cs typeface="黑体" panose="02010609060101010101" charset="-122"/>
                </a:rPr>
                <a:t>此处输入标题</a:t>
              </a:r>
              <a:endParaRPr lang="zh-CN" altLang="en-US" sz="2800">
                <a:solidFill>
                  <a:schemeClr val="bg1"/>
                </a:solidFill>
                <a:latin typeface="黑体" panose="02010609060101010101" charset="-122"/>
                <a:ea typeface="黑体" panose="02010609060101010101" charset="-122"/>
                <a:cs typeface="黑体" panose="02010609060101010101" charset="-122"/>
              </a:endParaRPr>
            </a:p>
          </p:txBody>
        </p:sp>
      </p:grpSp>
      <p:pic>
        <p:nvPicPr>
          <p:cNvPr id="36" name="图片 35" descr="校徽"/>
          <p:cNvPicPr>
            <a:picLocks noChangeAspect="1"/>
          </p:cNvPicPr>
          <p:nvPr/>
        </p:nvPicPr>
        <p:blipFill>
          <a:blip r:embed="rId5"/>
          <a:stretch>
            <a:fillRect/>
          </a:stretch>
        </p:blipFill>
        <p:spPr>
          <a:xfrm>
            <a:off x="3963670" y="-434340"/>
            <a:ext cx="5182235" cy="1624965"/>
          </a:xfrm>
          <a:prstGeom prst="rect">
            <a:avLst/>
          </a:prstGeom>
        </p:spPr>
      </p:pic>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 name="图片 26" descr="演示文稿1_01"/>
          <p:cNvPicPr>
            <a:picLocks noChangeAspect="1"/>
          </p:cNvPicPr>
          <p:nvPr>
            <p:custDataLst>
              <p:tags r:id="rId1"/>
            </p:custDataLst>
          </p:nvPr>
        </p:nvPicPr>
        <p:blipFill>
          <a:blip r:embed="rId2"/>
          <a:stretch>
            <a:fillRect/>
          </a:stretch>
        </p:blipFill>
        <p:spPr>
          <a:xfrm>
            <a:off x="0" y="0"/>
            <a:ext cx="12192000" cy="7006590"/>
          </a:xfrm>
          <a:prstGeom prst="rect">
            <a:avLst/>
          </a:prstGeom>
        </p:spPr>
      </p:pic>
      <p:grpSp>
        <p:nvGrpSpPr>
          <p:cNvPr id="16" name="组合 15"/>
          <p:cNvGrpSpPr/>
          <p:nvPr/>
        </p:nvGrpSpPr>
        <p:grpSpPr>
          <a:xfrm>
            <a:off x="6360795" y="2002790"/>
            <a:ext cx="4476115" cy="645160"/>
            <a:chOff x="10017" y="3154"/>
            <a:chExt cx="7049" cy="1016"/>
          </a:xfrm>
        </p:grpSpPr>
        <p:sp>
          <p:nvSpPr>
            <p:cNvPr id="6" name="Rounded Rectangle 54"/>
            <p:cNvSpPr/>
            <p:nvPr/>
          </p:nvSpPr>
          <p:spPr>
            <a:xfrm>
              <a:off x="10017" y="3240"/>
              <a:ext cx="845" cy="845"/>
            </a:xfrm>
            <a:prstGeom prst="roundRect">
              <a:avLst/>
            </a:prstGeom>
            <a:solidFill>
              <a:srgbClr val="E4A4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eaLnBrk="1" hangingPunct="1">
                <a:defRPr/>
              </a:pPr>
              <a:r>
                <a:rPr lang="en-US" altLang="zh-CN" sz="2000" b="1" dirty="0">
                  <a:solidFill>
                    <a:schemeClr val="bg1"/>
                  </a:solidFill>
                  <a:latin typeface="思源宋体" panose="02020700000000000000" charset="-122"/>
                  <a:ea typeface="思源宋体" panose="02020700000000000000" charset="-122"/>
                  <a:sym typeface="Arial" panose="020B0604020202020204" pitchFamily="34" charset="0"/>
                </a:rPr>
                <a:t>01</a:t>
              </a:r>
              <a:endParaRPr lang="en-US" altLang="zh-CN" sz="2000" b="1" dirty="0">
                <a:solidFill>
                  <a:schemeClr val="bg1"/>
                </a:solidFill>
                <a:latin typeface="思源宋体" panose="02020700000000000000" charset="-122"/>
                <a:ea typeface="思源宋体" panose="02020700000000000000" charset="-122"/>
                <a:sym typeface="Arial" panose="020B0604020202020204" pitchFamily="34" charset="0"/>
              </a:endParaRPr>
            </a:p>
          </p:txBody>
        </p:sp>
        <p:sp>
          <p:nvSpPr>
            <p:cNvPr id="13" name="文本框 12"/>
            <p:cNvSpPr txBox="1"/>
            <p:nvPr/>
          </p:nvSpPr>
          <p:spPr>
            <a:xfrm>
              <a:off x="11120" y="3154"/>
              <a:ext cx="5947" cy="1016"/>
            </a:xfrm>
            <a:prstGeom prst="rect">
              <a:avLst/>
            </a:prstGeom>
            <a:noFill/>
          </p:spPr>
          <p:txBody>
            <a:bodyPr wrap="square" rtlCol="0">
              <a:spAutoFit/>
            </a:bodyPr>
            <a:lstStyle/>
            <a:p>
              <a:pPr algn="l">
                <a:lnSpc>
                  <a:spcPct val="150000"/>
                </a:lnSpc>
                <a:defRPr/>
              </a:pPr>
              <a:r>
                <a:rPr lang="zh-CN" altLang="en-US" sz="1200" kern="0" dirty="0">
                  <a:solidFill>
                    <a:schemeClr val="tx1">
                      <a:lumMod val="75000"/>
                      <a:lumOff val="25000"/>
                    </a:schemeClr>
                  </a:solidFill>
                  <a:latin typeface="楷体" panose="02010609060101010101" charset="-122"/>
                  <a:ea typeface="楷体" panose="02010609060101010101" charset="-122"/>
                  <a:sym typeface="+mn-ea"/>
                </a:rPr>
                <a:t>在此处输入文本内容在此处输入文本内容在此处输入文本内容在此处输入文本内容</a:t>
              </a:r>
              <a:endParaRPr lang="zh-CN" altLang="en-US" sz="1200" kern="0" dirty="0">
                <a:solidFill>
                  <a:schemeClr val="tx1">
                    <a:lumMod val="75000"/>
                    <a:lumOff val="25000"/>
                  </a:schemeClr>
                </a:solidFill>
                <a:latin typeface="楷体" panose="02010609060101010101" charset="-122"/>
                <a:ea typeface="楷体" panose="02010609060101010101" charset="-122"/>
                <a:sym typeface="+mn-ea"/>
              </a:endParaRPr>
            </a:p>
          </p:txBody>
        </p:sp>
      </p:grpSp>
      <p:grpSp>
        <p:nvGrpSpPr>
          <p:cNvPr id="19" name="组合 18"/>
          <p:cNvGrpSpPr/>
          <p:nvPr/>
        </p:nvGrpSpPr>
        <p:grpSpPr>
          <a:xfrm>
            <a:off x="6360795" y="2737485"/>
            <a:ext cx="4476115" cy="645160"/>
            <a:chOff x="10017" y="4311"/>
            <a:chExt cx="7049" cy="1016"/>
          </a:xfrm>
        </p:grpSpPr>
        <p:sp>
          <p:nvSpPr>
            <p:cNvPr id="7" name="Rounded Rectangle 55"/>
            <p:cNvSpPr/>
            <p:nvPr/>
          </p:nvSpPr>
          <p:spPr>
            <a:xfrm>
              <a:off x="10017" y="4397"/>
              <a:ext cx="845" cy="845"/>
            </a:xfrm>
            <a:prstGeom prst="roundRect">
              <a:avLst/>
            </a:prstGeom>
            <a:solidFill>
              <a:srgbClr val="E4A4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eaLnBrk="1" hangingPunct="1">
                <a:defRPr/>
              </a:pPr>
              <a:r>
                <a:rPr lang="en-US" altLang="zh-CN" sz="2000" b="1" dirty="0">
                  <a:solidFill>
                    <a:schemeClr val="bg1"/>
                  </a:solidFill>
                  <a:latin typeface="思源宋体" panose="02020700000000000000" charset="-122"/>
                  <a:ea typeface="思源宋体" panose="02020700000000000000" charset="-122"/>
                  <a:sym typeface="Arial" panose="020B0604020202020204" pitchFamily="34" charset="0"/>
                </a:rPr>
                <a:t>02</a:t>
              </a:r>
              <a:endParaRPr lang="en-US" altLang="zh-CN" sz="2000" b="1" dirty="0">
                <a:solidFill>
                  <a:schemeClr val="bg1"/>
                </a:solidFill>
                <a:latin typeface="思源宋体" panose="02020700000000000000" charset="-122"/>
                <a:ea typeface="思源宋体" panose="02020700000000000000" charset="-122"/>
                <a:sym typeface="Arial" panose="020B0604020202020204" pitchFamily="34" charset="0"/>
              </a:endParaRPr>
            </a:p>
          </p:txBody>
        </p:sp>
        <p:sp>
          <p:nvSpPr>
            <p:cNvPr id="10" name="文本框 9"/>
            <p:cNvSpPr txBox="1"/>
            <p:nvPr/>
          </p:nvSpPr>
          <p:spPr>
            <a:xfrm>
              <a:off x="11120" y="4311"/>
              <a:ext cx="5947" cy="1016"/>
            </a:xfrm>
            <a:prstGeom prst="rect">
              <a:avLst/>
            </a:prstGeom>
            <a:noFill/>
          </p:spPr>
          <p:txBody>
            <a:bodyPr wrap="square" rtlCol="0">
              <a:spAutoFit/>
            </a:bodyPr>
            <a:lstStyle/>
            <a:p>
              <a:pPr algn="l">
                <a:lnSpc>
                  <a:spcPct val="150000"/>
                </a:lnSpc>
                <a:defRPr/>
              </a:pPr>
              <a:r>
                <a:rPr lang="zh-CN" altLang="en-US" sz="1200" kern="0" dirty="0">
                  <a:solidFill>
                    <a:schemeClr val="tx1">
                      <a:lumMod val="75000"/>
                      <a:lumOff val="25000"/>
                    </a:schemeClr>
                  </a:solidFill>
                  <a:latin typeface="楷体" panose="02010609060101010101" charset="-122"/>
                  <a:ea typeface="楷体" panose="02010609060101010101" charset="-122"/>
                  <a:sym typeface="+mn-ea"/>
                </a:rPr>
                <a:t>在此处输入文本内容在此处输入文本内容在此处输入文本内容在此处输入文本内容</a:t>
              </a:r>
              <a:endParaRPr lang="zh-CN" altLang="en-US" sz="1200" kern="0" dirty="0">
                <a:solidFill>
                  <a:schemeClr val="tx1">
                    <a:lumMod val="75000"/>
                    <a:lumOff val="25000"/>
                  </a:schemeClr>
                </a:solidFill>
                <a:latin typeface="楷体" panose="02010609060101010101" charset="-122"/>
                <a:ea typeface="楷体" panose="02010609060101010101" charset="-122"/>
                <a:sym typeface="+mn-ea"/>
              </a:endParaRPr>
            </a:p>
          </p:txBody>
        </p:sp>
      </p:grpSp>
      <p:grpSp>
        <p:nvGrpSpPr>
          <p:cNvPr id="20" name="组合 19"/>
          <p:cNvGrpSpPr/>
          <p:nvPr/>
        </p:nvGrpSpPr>
        <p:grpSpPr>
          <a:xfrm>
            <a:off x="6360795" y="3475355"/>
            <a:ext cx="4476115" cy="645160"/>
            <a:chOff x="10017" y="5473"/>
            <a:chExt cx="7049" cy="1016"/>
          </a:xfrm>
        </p:grpSpPr>
        <p:sp>
          <p:nvSpPr>
            <p:cNvPr id="9" name="Rounded Rectangle 57"/>
            <p:cNvSpPr/>
            <p:nvPr/>
          </p:nvSpPr>
          <p:spPr>
            <a:xfrm>
              <a:off x="10017" y="5557"/>
              <a:ext cx="845" cy="845"/>
            </a:xfrm>
            <a:prstGeom prst="roundRect">
              <a:avLst/>
            </a:prstGeom>
            <a:solidFill>
              <a:srgbClr val="E4A4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eaLnBrk="1" hangingPunct="1">
                <a:defRPr/>
              </a:pPr>
              <a:r>
                <a:rPr lang="en-US" altLang="zh-CN" sz="2000" b="1" dirty="0">
                  <a:solidFill>
                    <a:schemeClr val="bg1"/>
                  </a:solidFill>
                  <a:latin typeface="思源宋体" panose="02020700000000000000" charset="-122"/>
                  <a:ea typeface="思源宋体" panose="02020700000000000000" charset="-122"/>
                  <a:sym typeface="Arial" panose="020B0604020202020204" pitchFamily="34" charset="0"/>
                </a:rPr>
                <a:t>03</a:t>
              </a:r>
              <a:endParaRPr lang="en-US" altLang="zh-CN" sz="2000" b="1" dirty="0">
                <a:solidFill>
                  <a:schemeClr val="bg1"/>
                </a:solidFill>
                <a:latin typeface="思源宋体" panose="02020700000000000000" charset="-122"/>
                <a:ea typeface="思源宋体" panose="02020700000000000000" charset="-122"/>
                <a:sym typeface="Arial" panose="020B0604020202020204" pitchFamily="34" charset="0"/>
              </a:endParaRPr>
            </a:p>
          </p:txBody>
        </p:sp>
        <p:sp>
          <p:nvSpPr>
            <p:cNvPr id="11" name="文本框 10"/>
            <p:cNvSpPr txBox="1"/>
            <p:nvPr/>
          </p:nvSpPr>
          <p:spPr>
            <a:xfrm>
              <a:off x="11120" y="5473"/>
              <a:ext cx="5947" cy="1016"/>
            </a:xfrm>
            <a:prstGeom prst="rect">
              <a:avLst/>
            </a:prstGeom>
            <a:noFill/>
          </p:spPr>
          <p:txBody>
            <a:bodyPr wrap="square" rtlCol="0">
              <a:spAutoFit/>
            </a:bodyPr>
            <a:lstStyle/>
            <a:p>
              <a:pPr algn="l">
                <a:lnSpc>
                  <a:spcPct val="150000"/>
                </a:lnSpc>
                <a:defRPr/>
              </a:pPr>
              <a:r>
                <a:rPr lang="zh-CN" altLang="en-US" sz="1200" kern="0" dirty="0">
                  <a:solidFill>
                    <a:schemeClr val="tx1">
                      <a:lumMod val="75000"/>
                      <a:lumOff val="25000"/>
                    </a:schemeClr>
                  </a:solidFill>
                  <a:latin typeface="楷体" panose="02010609060101010101" charset="-122"/>
                  <a:ea typeface="楷体" panose="02010609060101010101" charset="-122"/>
                  <a:sym typeface="+mn-ea"/>
                </a:rPr>
                <a:t>在此处输入文本内容在此处输入文本内容在此处输入文本内容在此处输入文本内容</a:t>
              </a:r>
              <a:endParaRPr lang="zh-CN" altLang="en-US" sz="1200" kern="0" dirty="0">
                <a:solidFill>
                  <a:schemeClr val="tx1">
                    <a:lumMod val="75000"/>
                    <a:lumOff val="25000"/>
                  </a:schemeClr>
                </a:solidFill>
                <a:latin typeface="楷体" panose="02010609060101010101" charset="-122"/>
                <a:ea typeface="楷体" panose="02010609060101010101" charset="-122"/>
                <a:sym typeface="+mn-ea"/>
              </a:endParaRPr>
            </a:p>
          </p:txBody>
        </p:sp>
      </p:grpSp>
      <p:grpSp>
        <p:nvGrpSpPr>
          <p:cNvPr id="21" name="组合 20"/>
          <p:cNvGrpSpPr/>
          <p:nvPr/>
        </p:nvGrpSpPr>
        <p:grpSpPr>
          <a:xfrm>
            <a:off x="6360795" y="4210050"/>
            <a:ext cx="4476115" cy="645160"/>
            <a:chOff x="10017" y="6630"/>
            <a:chExt cx="7049" cy="1016"/>
          </a:xfrm>
        </p:grpSpPr>
        <p:sp>
          <p:nvSpPr>
            <p:cNvPr id="2" name="Rounded Rectangle 56"/>
            <p:cNvSpPr/>
            <p:nvPr/>
          </p:nvSpPr>
          <p:spPr>
            <a:xfrm>
              <a:off x="10017" y="6715"/>
              <a:ext cx="845" cy="845"/>
            </a:xfrm>
            <a:prstGeom prst="roundRect">
              <a:avLst/>
            </a:prstGeom>
            <a:solidFill>
              <a:srgbClr val="E4A4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eaLnBrk="1" hangingPunct="1">
                <a:defRPr/>
              </a:pPr>
              <a:r>
                <a:rPr lang="en-US" altLang="zh-CN" sz="2000" b="1" dirty="0">
                  <a:solidFill>
                    <a:schemeClr val="bg1"/>
                  </a:solidFill>
                  <a:latin typeface="思源宋体" panose="02020700000000000000" charset="-122"/>
                  <a:ea typeface="思源宋体" panose="02020700000000000000" charset="-122"/>
                  <a:sym typeface="Arial" panose="020B0604020202020204" pitchFamily="34" charset="0"/>
                </a:rPr>
                <a:t>04</a:t>
              </a:r>
              <a:endParaRPr lang="en-US" altLang="zh-CN" sz="2000" b="1" dirty="0">
                <a:solidFill>
                  <a:schemeClr val="bg1"/>
                </a:solidFill>
                <a:latin typeface="思源宋体" panose="02020700000000000000" charset="-122"/>
                <a:ea typeface="思源宋体" panose="02020700000000000000" charset="-122"/>
                <a:sym typeface="Arial" panose="020B0604020202020204" pitchFamily="34" charset="0"/>
              </a:endParaRPr>
            </a:p>
          </p:txBody>
        </p:sp>
        <p:sp>
          <p:nvSpPr>
            <p:cNvPr id="18" name="文本框 17"/>
            <p:cNvSpPr txBox="1"/>
            <p:nvPr/>
          </p:nvSpPr>
          <p:spPr>
            <a:xfrm>
              <a:off x="11120" y="6630"/>
              <a:ext cx="5947" cy="1016"/>
            </a:xfrm>
            <a:prstGeom prst="rect">
              <a:avLst/>
            </a:prstGeom>
            <a:noFill/>
          </p:spPr>
          <p:txBody>
            <a:bodyPr wrap="square" rtlCol="0">
              <a:spAutoFit/>
            </a:bodyPr>
            <a:lstStyle/>
            <a:p>
              <a:pPr algn="l">
                <a:lnSpc>
                  <a:spcPct val="150000"/>
                </a:lnSpc>
                <a:defRPr/>
              </a:pPr>
              <a:r>
                <a:rPr lang="zh-CN" altLang="en-US" sz="1200" kern="0" dirty="0">
                  <a:solidFill>
                    <a:schemeClr val="tx1">
                      <a:lumMod val="75000"/>
                      <a:lumOff val="25000"/>
                    </a:schemeClr>
                  </a:solidFill>
                  <a:latin typeface="楷体" panose="02010609060101010101" charset="-122"/>
                  <a:ea typeface="楷体" panose="02010609060101010101" charset="-122"/>
                  <a:sym typeface="+mn-ea"/>
                </a:rPr>
                <a:t>在此处输入文本内容在此处输入文本内容在此处输入文本内容在此处输入文本内容</a:t>
              </a:r>
              <a:endParaRPr lang="zh-CN" altLang="en-US" sz="1200" kern="0" dirty="0">
                <a:solidFill>
                  <a:schemeClr val="tx1">
                    <a:lumMod val="75000"/>
                    <a:lumOff val="25000"/>
                  </a:schemeClr>
                </a:solidFill>
                <a:latin typeface="楷体" panose="02010609060101010101" charset="-122"/>
                <a:ea typeface="楷体" panose="02010609060101010101" charset="-122"/>
                <a:sym typeface="+mn-ea"/>
              </a:endParaRPr>
            </a:p>
          </p:txBody>
        </p:sp>
      </p:grpSp>
      <p:pic>
        <p:nvPicPr>
          <p:cNvPr id="3" name="图片 2" descr="水教 高清"/>
          <p:cNvPicPr>
            <a:picLocks noChangeAspect="1"/>
          </p:cNvPicPr>
          <p:nvPr/>
        </p:nvPicPr>
        <p:blipFill>
          <a:blip r:embed="rId3">
            <a:alphaModFix amt="80000"/>
          </a:blip>
          <a:stretch>
            <a:fillRect/>
          </a:stretch>
        </p:blipFill>
        <p:spPr>
          <a:xfrm>
            <a:off x="1289050" y="1866900"/>
            <a:ext cx="4627245" cy="3272790"/>
          </a:xfrm>
          <a:prstGeom prst="rect">
            <a:avLst/>
          </a:prstGeom>
        </p:spPr>
      </p:pic>
      <p:grpSp>
        <p:nvGrpSpPr>
          <p:cNvPr id="17" name="组合 16"/>
          <p:cNvGrpSpPr/>
          <p:nvPr/>
        </p:nvGrpSpPr>
        <p:grpSpPr>
          <a:xfrm>
            <a:off x="0" y="437515"/>
            <a:ext cx="4405630" cy="621030"/>
            <a:chOff x="0" y="689"/>
            <a:chExt cx="6938" cy="978"/>
          </a:xfrm>
        </p:grpSpPr>
        <p:pic>
          <p:nvPicPr>
            <p:cNvPr id="14" name="图片 13" descr="箭头"/>
            <p:cNvPicPr>
              <a:picLocks noChangeAspect="1"/>
            </p:cNvPicPr>
            <p:nvPr/>
          </p:nvPicPr>
          <p:blipFill>
            <a:blip r:embed="rId4"/>
            <a:srcRect l="8736" b="-1875"/>
            <a:stretch>
              <a:fillRect/>
            </a:stretch>
          </p:blipFill>
          <p:spPr>
            <a:xfrm>
              <a:off x="0" y="689"/>
              <a:ext cx="5861" cy="978"/>
            </a:xfrm>
            <a:prstGeom prst="rect">
              <a:avLst/>
            </a:prstGeom>
            <a:effectLst>
              <a:outerShdw blurRad="50800" dist="38100" dir="2700000" algn="tl" rotWithShape="0">
                <a:prstClr val="black">
                  <a:alpha val="40000"/>
                </a:prstClr>
              </a:outerShdw>
            </a:effectLst>
          </p:spPr>
        </p:pic>
        <p:sp>
          <p:nvSpPr>
            <p:cNvPr id="4" name="文本框 3"/>
            <p:cNvSpPr txBox="1"/>
            <p:nvPr/>
          </p:nvSpPr>
          <p:spPr>
            <a:xfrm>
              <a:off x="1021" y="767"/>
              <a:ext cx="5917" cy="822"/>
            </a:xfrm>
            <a:prstGeom prst="rect">
              <a:avLst/>
            </a:prstGeom>
            <a:noFill/>
          </p:spPr>
          <p:txBody>
            <a:bodyPr wrap="square" rtlCol="0">
              <a:spAutoFit/>
            </a:bodyPr>
            <a:p>
              <a:pPr algn="l">
                <a:buClrTx/>
                <a:buSzTx/>
                <a:buFontTx/>
              </a:pPr>
              <a:r>
                <a:rPr lang="en-US" altLang="zh-CN" dirty="0">
                  <a:solidFill>
                    <a:schemeClr val="bg1"/>
                  </a:solidFill>
                  <a:latin typeface="黑体" panose="02010609060101010101" charset="-122"/>
                  <a:ea typeface="黑体" panose="02010609060101010101" charset="-122"/>
                  <a:cs typeface="黑体" panose="02010609060101010101" charset="-122"/>
                </a:rPr>
                <a:t> </a:t>
              </a:r>
              <a:r>
                <a:rPr lang="zh-CN" altLang="en-US" sz="2800">
                  <a:solidFill>
                    <a:schemeClr val="bg1"/>
                  </a:solidFill>
                  <a:latin typeface="黑体" panose="02010609060101010101" charset="-122"/>
                  <a:ea typeface="黑体" panose="02010609060101010101" charset="-122"/>
                  <a:cs typeface="黑体" panose="02010609060101010101" charset="-122"/>
                </a:rPr>
                <a:t>此处输入标题</a:t>
              </a:r>
              <a:endParaRPr lang="zh-CN" altLang="en-US" sz="2800">
                <a:solidFill>
                  <a:schemeClr val="bg1"/>
                </a:solidFill>
                <a:latin typeface="黑体" panose="02010609060101010101" charset="-122"/>
                <a:ea typeface="黑体" panose="02010609060101010101" charset="-122"/>
                <a:cs typeface="黑体" panose="02010609060101010101" charset="-122"/>
              </a:endParaRPr>
            </a:p>
          </p:txBody>
        </p:sp>
      </p:grpSp>
      <p:pic>
        <p:nvPicPr>
          <p:cNvPr id="36" name="图片 35" descr="校徽"/>
          <p:cNvPicPr>
            <a:picLocks noChangeAspect="1"/>
          </p:cNvPicPr>
          <p:nvPr/>
        </p:nvPicPr>
        <p:blipFill>
          <a:blip r:embed="rId5"/>
          <a:stretch>
            <a:fillRect/>
          </a:stretch>
        </p:blipFill>
        <p:spPr>
          <a:xfrm>
            <a:off x="3963670" y="-434340"/>
            <a:ext cx="5182235" cy="1624965"/>
          </a:xfrm>
          <a:prstGeom prst="rect">
            <a:avLst/>
          </a:prstGeom>
        </p:spPr>
      </p:pic>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阿斯顿撒多撒多"/>
          <p:cNvPicPr>
            <a:picLocks noChangeAspect="1"/>
          </p:cNvPicPr>
          <p:nvPr/>
        </p:nvPicPr>
        <p:blipFill>
          <a:blip r:embed="rId1"/>
          <a:srcRect/>
          <a:stretch>
            <a:fillRect/>
          </a:stretch>
        </p:blipFill>
        <p:spPr>
          <a:xfrm>
            <a:off x="0" y="0"/>
            <a:ext cx="12192000" cy="6858000"/>
          </a:xfrm>
          <a:prstGeom prst="rect">
            <a:avLst/>
          </a:prstGeom>
        </p:spPr>
      </p:pic>
      <p:grpSp>
        <p:nvGrpSpPr>
          <p:cNvPr id="11" name="组合 10"/>
          <p:cNvGrpSpPr/>
          <p:nvPr/>
        </p:nvGrpSpPr>
        <p:grpSpPr>
          <a:xfrm>
            <a:off x="906780" y="1181735"/>
            <a:ext cx="3636010" cy="4385931"/>
            <a:chOff x="1428" y="1861"/>
            <a:chExt cx="5726" cy="6907"/>
          </a:xfrm>
        </p:grpSpPr>
        <p:sp>
          <p:nvSpPr>
            <p:cNvPr id="5" name="矩形 4"/>
            <p:cNvSpPr/>
            <p:nvPr/>
          </p:nvSpPr>
          <p:spPr>
            <a:xfrm>
              <a:off x="1769" y="2265"/>
              <a:ext cx="4960" cy="650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75000"/>
                    <a:lumOff val="25000"/>
                  </a:schemeClr>
                </a:solidFill>
                <a:cs typeface="+mn-ea"/>
                <a:sym typeface="+mn-lt"/>
              </a:endParaRPr>
            </a:p>
          </p:txBody>
        </p:sp>
        <p:sp>
          <p:nvSpPr>
            <p:cNvPr id="13" name="文本框 12"/>
            <p:cNvSpPr txBox="1"/>
            <p:nvPr/>
          </p:nvSpPr>
          <p:spPr>
            <a:xfrm>
              <a:off x="2099" y="6386"/>
              <a:ext cx="4301" cy="1452"/>
            </a:xfrm>
            <a:prstGeom prst="rect">
              <a:avLst/>
            </a:prstGeom>
            <a:noFill/>
            <a:ln>
              <a:noFill/>
            </a:ln>
            <a:extLst>
              <a:ext uri="{909E8E84-426E-40DD-AFC4-6F175D3DCCD1}">
                <a14:hiddenFill xmlns:a14="http://schemas.microsoft.com/office/drawing/2010/main">
                  <a:solidFill>
                    <a:srgbClr val="E84C53"/>
                  </a:solidFill>
                </a14:hiddenFill>
              </a:ext>
            </a:extLst>
          </p:spPr>
          <p:txBody>
            <a:bodyPr wrap="square" rtlCol="0">
              <a:spAutoFit/>
            </a:bodyPr>
            <a:p>
              <a:pPr algn="ctr">
                <a:lnSpc>
                  <a:spcPct val="150000"/>
                </a:lnSpc>
              </a:pPr>
              <a:r>
                <a:rPr lang="zh-CN" altLang="en-US" sz="1200" dirty="0">
                  <a:solidFill>
                    <a:schemeClr val="tx1">
                      <a:lumMod val="75000"/>
                      <a:lumOff val="25000"/>
                    </a:schemeClr>
                  </a:solidFill>
                  <a:latin typeface="楷体" panose="02010609060101010101" charset="-122"/>
                  <a:ea typeface="楷体" panose="02010609060101010101" charset="-122"/>
                  <a:cs typeface="+mn-ea"/>
                  <a:sym typeface="+mn-lt"/>
                </a:rPr>
                <a:t>请输入文字内容，请输入文字内容，请输入文字内容，请输入文字内容，请输入文字内容，请输入文字内容。</a:t>
              </a:r>
              <a:endParaRPr lang="zh-CN" altLang="en-US" sz="1200" dirty="0">
                <a:solidFill>
                  <a:schemeClr val="tx1">
                    <a:lumMod val="75000"/>
                    <a:lumOff val="25000"/>
                  </a:schemeClr>
                </a:solidFill>
                <a:latin typeface="楷体" panose="02010609060101010101" charset="-122"/>
                <a:ea typeface="楷体" panose="02010609060101010101" charset="-122"/>
                <a:cs typeface="+mn-ea"/>
                <a:sym typeface="+mn-lt"/>
              </a:endParaRPr>
            </a:p>
          </p:txBody>
        </p:sp>
        <p:sp>
          <p:nvSpPr>
            <p:cNvPr id="2" name="文本框 1"/>
            <p:cNvSpPr txBox="1"/>
            <p:nvPr/>
          </p:nvSpPr>
          <p:spPr>
            <a:xfrm>
              <a:off x="3043" y="5501"/>
              <a:ext cx="2497" cy="725"/>
            </a:xfrm>
            <a:prstGeom prst="rect">
              <a:avLst/>
            </a:prstGeom>
            <a:noFill/>
            <a:ln>
              <a:noFill/>
            </a:ln>
            <a:extLst>
              <a:ext uri="{909E8E84-426E-40DD-AFC4-6F175D3DCCD1}">
                <a14:hiddenFill xmlns:a14="http://schemas.microsoft.com/office/drawing/2010/main">
                  <a:solidFill>
                    <a:srgbClr val="E84C53"/>
                  </a:solidFill>
                </a14:hiddenFill>
              </a:ext>
            </a:extLst>
          </p:spPr>
          <p:txBody>
            <a:bodyPr wrap="square" rtlCol="0">
              <a:spAutoFit/>
            </a:bodyPr>
            <a:p>
              <a:pPr algn="ctr"/>
              <a:r>
                <a:rPr lang="zh-CN" altLang="en-US" sz="2400" b="1" dirty="0">
                  <a:solidFill>
                    <a:schemeClr val="tx1">
                      <a:lumMod val="75000"/>
                      <a:lumOff val="25000"/>
                    </a:schemeClr>
                  </a:solidFill>
                  <a:latin typeface="黑体" panose="02010609060101010101" charset="-122"/>
                  <a:ea typeface="黑体" panose="02010609060101010101" charset="-122"/>
                  <a:cs typeface="+mn-ea"/>
                  <a:sym typeface="+mn-lt"/>
                </a:rPr>
                <a:t>输入标题</a:t>
              </a:r>
              <a:endParaRPr lang="zh-CN" altLang="en-US" sz="2400" b="1" dirty="0">
                <a:solidFill>
                  <a:schemeClr val="tx1">
                    <a:lumMod val="75000"/>
                    <a:lumOff val="25000"/>
                  </a:schemeClr>
                </a:solidFill>
                <a:latin typeface="黑体" panose="02010609060101010101" charset="-122"/>
                <a:ea typeface="黑体" panose="02010609060101010101" charset="-122"/>
                <a:cs typeface="+mn-ea"/>
                <a:sym typeface="+mn-lt"/>
              </a:endParaRPr>
            </a:p>
          </p:txBody>
        </p:sp>
        <p:pic>
          <p:nvPicPr>
            <p:cNvPr id="14" name="图片 13" descr="ef63a14854ac0e11fed7efd35ce48a4"/>
            <p:cNvPicPr>
              <a:picLocks noChangeAspect="1"/>
            </p:cNvPicPr>
            <p:nvPr/>
          </p:nvPicPr>
          <p:blipFill>
            <a:blip r:embed="rId2"/>
            <a:stretch>
              <a:fillRect/>
            </a:stretch>
          </p:blipFill>
          <p:spPr>
            <a:xfrm>
              <a:off x="1428" y="1861"/>
              <a:ext cx="5726" cy="4048"/>
            </a:xfrm>
            <a:prstGeom prst="rect">
              <a:avLst/>
            </a:prstGeom>
          </p:spPr>
        </p:pic>
      </p:grpSp>
      <p:grpSp>
        <p:nvGrpSpPr>
          <p:cNvPr id="4" name="组合 3"/>
          <p:cNvGrpSpPr/>
          <p:nvPr/>
        </p:nvGrpSpPr>
        <p:grpSpPr>
          <a:xfrm>
            <a:off x="0" y="437515"/>
            <a:ext cx="4405630" cy="621030"/>
            <a:chOff x="0" y="689"/>
            <a:chExt cx="6938" cy="978"/>
          </a:xfrm>
        </p:grpSpPr>
        <p:pic>
          <p:nvPicPr>
            <p:cNvPr id="7" name="图片 6" descr="箭头"/>
            <p:cNvPicPr>
              <a:picLocks noChangeAspect="1"/>
            </p:cNvPicPr>
            <p:nvPr/>
          </p:nvPicPr>
          <p:blipFill>
            <a:blip r:embed="rId3"/>
            <a:srcRect l="8736" b="-1875"/>
            <a:stretch>
              <a:fillRect/>
            </a:stretch>
          </p:blipFill>
          <p:spPr>
            <a:xfrm>
              <a:off x="0" y="689"/>
              <a:ext cx="5861" cy="978"/>
            </a:xfrm>
            <a:prstGeom prst="rect">
              <a:avLst/>
            </a:prstGeom>
            <a:effectLst>
              <a:outerShdw blurRad="50800" dist="38100" dir="2700000" algn="tl" rotWithShape="0">
                <a:prstClr val="black">
                  <a:alpha val="40000"/>
                </a:prstClr>
              </a:outerShdw>
            </a:effectLst>
          </p:spPr>
        </p:pic>
        <p:sp>
          <p:nvSpPr>
            <p:cNvPr id="10" name="文本框 9"/>
            <p:cNvSpPr txBox="1"/>
            <p:nvPr/>
          </p:nvSpPr>
          <p:spPr>
            <a:xfrm>
              <a:off x="1021" y="767"/>
              <a:ext cx="5917" cy="822"/>
            </a:xfrm>
            <a:prstGeom prst="rect">
              <a:avLst/>
            </a:prstGeom>
            <a:noFill/>
          </p:spPr>
          <p:txBody>
            <a:bodyPr wrap="square" rtlCol="0">
              <a:spAutoFit/>
            </a:bodyPr>
            <a:p>
              <a:pPr algn="l">
                <a:buClrTx/>
                <a:buSzTx/>
                <a:buFontTx/>
              </a:pPr>
              <a:r>
                <a:rPr lang="en-US" altLang="zh-CN" dirty="0">
                  <a:solidFill>
                    <a:schemeClr val="bg1"/>
                  </a:solidFill>
                  <a:latin typeface="黑体" panose="02010609060101010101" charset="-122"/>
                  <a:ea typeface="黑体" panose="02010609060101010101" charset="-122"/>
                  <a:cs typeface="黑体" panose="02010609060101010101" charset="-122"/>
                </a:rPr>
                <a:t> </a:t>
              </a:r>
              <a:r>
                <a:rPr lang="zh-CN" altLang="en-US" sz="2800">
                  <a:solidFill>
                    <a:schemeClr val="bg1"/>
                  </a:solidFill>
                  <a:latin typeface="黑体" panose="02010609060101010101" charset="-122"/>
                  <a:ea typeface="黑体" panose="02010609060101010101" charset="-122"/>
                  <a:cs typeface="黑体" panose="02010609060101010101" charset="-122"/>
                </a:rPr>
                <a:t>此处输入标题</a:t>
              </a:r>
              <a:endParaRPr lang="zh-CN" altLang="en-US" sz="2800">
                <a:solidFill>
                  <a:schemeClr val="bg1"/>
                </a:solidFill>
                <a:latin typeface="黑体" panose="02010609060101010101" charset="-122"/>
                <a:ea typeface="黑体" panose="02010609060101010101" charset="-122"/>
                <a:cs typeface="黑体" panose="02010609060101010101" charset="-122"/>
              </a:endParaRPr>
            </a:p>
          </p:txBody>
        </p:sp>
      </p:grpSp>
      <p:pic>
        <p:nvPicPr>
          <p:cNvPr id="36" name="图片 35" descr="校徽"/>
          <p:cNvPicPr>
            <a:picLocks noChangeAspect="1"/>
          </p:cNvPicPr>
          <p:nvPr/>
        </p:nvPicPr>
        <p:blipFill>
          <a:blip r:embed="rId4"/>
          <a:stretch>
            <a:fillRect/>
          </a:stretch>
        </p:blipFill>
        <p:spPr>
          <a:xfrm>
            <a:off x="3963670" y="-434340"/>
            <a:ext cx="5182235" cy="1624965"/>
          </a:xfrm>
          <a:prstGeom prst="rect">
            <a:avLst/>
          </a:prstGeom>
        </p:spPr>
      </p:pic>
      <p:grpSp>
        <p:nvGrpSpPr>
          <p:cNvPr id="19" name="组合 18"/>
          <p:cNvGrpSpPr/>
          <p:nvPr/>
        </p:nvGrpSpPr>
        <p:grpSpPr>
          <a:xfrm>
            <a:off x="7868285" y="1438275"/>
            <a:ext cx="3149600" cy="4128770"/>
            <a:chOff x="12391" y="2265"/>
            <a:chExt cx="4960" cy="6502"/>
          </a:xfrm>
        </p:grpSpPr>
        <p:sp>
          <p:nvSpPr>
            <p:cNvPr id="9" name="矩形 8"/>
            <p:cNvSpPr/>
            <p:nvPr/>
          </p:nvSpPr>
          <p:spPr>
            <a:xfrm>
              <a:off x="12391" y="2265"/>
              <a:ext cx="4960" cy="650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75000"/>
                    <a:lumOff val="25000"/>
                  </a:schemeClr>
                </a:solidFill>
                <a:cs typeface="+mn-ea"/>
                <a:sym typeface="+mn-lt"/>
              </a:endParaRPr>
            </a:p>
          </p:txBody>
        </p:sp>
        <p:sp>
          <p:nvSpPr>
            <p:cNvPr id="3" name="文本框 2"/>
            <p:cNvSpPr txBox="1"/>
            <p:nvPr/>
          </p:nvSpPr>
          <p:spPr>
            <a:xfrm>
              <a:off x="12663" y="6394"/>
              <a:ext cx="4301" cy="1452"/>
            </a:xfrm>
            <a:prstGeom prst="rect">
              <a:avLst/>
            </a:prstGeom>
            <a:noFill/>
            <a:ln>
              <a:noFill/>
            </a:ln>
            <a:extLst>
              <a:ext uri="{909E8E84-426E-40DD-AFC4-6F175D3DCCD1}">
                <a14:hiddenFill xmlns:a14="http://schemas.microsoft.com/office/drawing/2010/main">
                  <a:solidFill>
                    <a:srgbClr val="E84C53"/>
                  </a:solidFill>
                </a14:hiddenFill>
              </a:ext>
            </a:extLst>
          </p:spPr>
          <p:txBody>
            <a:bodyPr wrap="square" rtlCol="0">
              <a:spAutoFit/>
            </a:bodyPr>
            <a:p>
              <a:pPr algn="ctr">
                <a:lnSpc>
                  <a:spcPct val="150000"/>
                </a:lnSpc>
              </a:pPr>
              <a:r>
                <a:rPr lang="zh-CN" altLang="en-US" sz="1200" dirty="0">
                  <a:solidFill>
                    <a:schemeClr val="tx1">
                      <a:lumMod val="75000"/>
                      <a:lumOff val="25000"/>
                    </a:schemeClr>
                  </a:solidFill>
                  <a:latin typeface="楷体" panose="02010609060101010101" charset="-122"/>
                  <a:ea typeface="楷体" panose="02010609060101010101" charset="-122"/>
                  <a:cs typeface="+mn-ea"/>
                  <a:sym typeface="+mn-lt"/>
                </a:rPr>
                <a:t>请输入文字内容，请输入文字内容，请输入文字内容，请输入文字内容，请输入文字内容，请输入文字内容。</a:t>
              </a:r>
              <a:endParaRPr lang="zh-CN" altLang="en-US" sz="1200" dirty="0">
                <a:solidFill>
                  <a:schemeClr val="tx1">
                    <a:lumMod val="75000"/>
                    <a:lumOff val="25000"/>
                  </a:schemeClr>
                </a:solidFill>
                <a:latin typeface="楷体" panose="02010609060101010101" charset="-122"/>
                <a:ea typeface="楷体" panose="02010609060101010101" charset="-122"/>
                <a:cs typeface="+mn-ea"/>
                <a:sym typeface="+mn-lt"/>
              </a:endParaRPr>
            </a:p>
          </p:txBody>
        </p:sp>
        <p:sp>
          <p:nvSpPr>
            <p:cNvPr id="18" name="文本框 17"/>
            <p:cNvSpPr txBox="1"/>
            <p:nvPr/>
          </p:nvSpPr>
          <p:spPr>
            <a:xfrm>
              <a:off x="13606" y="5509"/>
              <a:ext cx="2497" cy="725"/>
            </a:xfrm>
            <a:prstGeom prst="rect">
              <a:avLst/>
            </a:prstGeom>
            <a:noFill/>
            <a:ln>
              <a:noFill/>
            </a:ln>
            <a:extLst>
              <a:ext uri="{909E8E84-426E-40DD-AFC4-6F175D3DCCD1}">
                <a14:hiddenFill xmlns:a14="http://schemas.microsoft.com/office/drawing/2010/main">
                  <a:solidFill>
                    <a:srgbClr val="E84C53"/>
                  </a:solidFill>
                </a14:hiddenFill>
              </a:ext>
            </a:extLst>
          </p:spPr>
          <p:txBody>
            <a:bodyPr wrap="square" rtlCol="0">
              <a:spAutoFit/>
            </a:bodyPr>
            <a:p>
              <a:pPr algn="ctr"/>
              <a:r>
                <a:rPr lang="zh-CN" altLang="en-US" sz="2400" b="1" dirty="0">
                  <a:solidFill>
                    <a:schemeClr val="tx1">
                      <a:lumMod val="75000"/>
                      <a:lumOff val="25000"/>
                    </a:schemeClr>
                  </a:solidFill>
                  <a:latin typeface="黑体" panose="02010609060101010101" charset="-122"/>
                  <a:ea typeface="黑体" panose="02010609060101010101" charset="-122"/>
                  <a:cs typeface="+mn-ea"/>
                  <a:sym typeface="+mn-lt"/>
                </a:rPr>
                <a:t>输入标题</a:t>
              </a:r>
              <a:endParaRPr lang="zh-CN" altLang="en-US" sz="2400" b="1" dirty="0">
                <a:solidFill>
                  <a:schemeClr val="tx1">
                    <a:lumMod val="75000"/>
                    <a:lumOff val="25000"/>
                  </a:schemeClr>
                </a:solidFill>
                <a:latin typeface="黑体" panose="02010609060101010101" charset="-122"/>
                <a:ea typeface="黑体" panose="02010609060101010101" charset="-122"/>
                <a:cs typeface="+mn-ea"/>
                <a:sym typeface="+mn-lt"/>
              </a:endParaRPr>
            </a:p>
          </p:txBody>
        </p:sp>
        <p:grpSp>
          <p:nvGrpSpPr>
            <p:cNvPr id="12" name="组合 11"/>
            <p:cNvGrpSpPr/>
            <p:nvPr/>
          </p:nvGrpSpPr>
          <p:grpSpPr>
            <a:xfrm>
              <a:off x="13435" y="3010"/>
              <a:ext cx="2873" cy="2065"/>
              <a:chOff x="3643" y="6834"/>
              <a:chExt cx="1414" cy="1016"/>
            </a:xfrm>
          </p:grpSpPr>
          <p:sp>
            <p:nvSpPr>
              <p:cNvPr id="20" name="椭圆 19"/>
              <p:cNvSpPr/>
              <p:nvPr/>
            </p:nvSpPr>
            <p:spPr>
              <a:xfrm>
                <a:off x="3801" y="6834"/>
                <a:ext cx="1024" cy="1016"/>
              </a:xfrm>
              <a:prstGeom prst="ellipse">
                <a:avLst/>
              </a:prstGeom>
              <a:solidFill>
                <a:srgbClr val="FFFFFF"/>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1" name="图片 20" descr="钥匙扣2"/>
              <p:cNvPicPr>
                <a:picLocks noChangeAspect="1"/>
              </p:cNvPicPr>
              <p:nvPr/>
            </p:nvPicPr>
            <p:blipFill>
              <a:blip r:embed="rId5"/>
              <a:srcRect/>
              <a:stretch>
                <a:fillRect/>
              </a:stretch>
            </p:blipFill>
            <p:spPr>
              <a:xfrm>
                <a:off x="3643" y="6834"/>
                <a:ext cx="1414" cy="861"/>
              </a:xfrm>
              <a:prstGeom prst="rect">
                <a:avLst/>
              </a:prstGeom>
            </p:spPr>
          </p:pic>
        </p:grpSp>
      </p:grpSp>
      <p:grpSp>
        <p:nvGrpSpPr>
          <p:cNvPr id="17" name="组合 16"/>
          <p:cNvGrpSpPr/>
          <p:nvPr/>
        </p:nvGrpSpPr>
        <p:grpSpPr>
          <a:xfrm>
            <a:off x="4495645" y="1438118"/>
            <a:ext cx="3149910" cy="4129548"/>
            <a:chOff x="7080" y="2265"/>
            <a:chExt cx="4960" cy="6503"/>
          </a:xfrm>
        </p:grpSpPr>
        <p:sp>
          <p:nvSpPr>
            <p:cNvPr id="6" name="矩形 5"/>
            <p:cNvSpPr/>
            <p:nvPr/>
          </p:nvSpPr>
          <p:spPr>
            <a:xfrm>
              <a:off x="7080" y="2265"/>
              <a:ext cx="4960" cy="650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75000"/>
                    <a:lumOff val="25000"/>
                  </a:schemeClr>
                </a:solidFill>
                <a:cs typeface="+mn-ea"/>
                <a:sym typeface="+mn-lt"/>
              </a:endParaRPr>
            </a:p>
          </p:txBody>
        </p:sp>
        <p:sp>
          <p:nvSpPr>
            <p:cNvPr id="15" name="文本框 14"/>
            <p:cNvSpPr txBox="1"/>
            <p:nvPr/>
          </p:nvSpPr>
          <p:spPr>
            <a:xfrm>
              <a:off x="7378" y="6386"/>
              <a:ext cx="4301" cy="1452"/>
            </a:xfrm>
            <a:prstGeom prst="rect">
              <a:avLst/>
            </a:prstGeom>
            <a:noFill/>
            <a:ln>
              <a:noFill/>
            </a:ln>
            <a:extLst>
              <a:ext uri="{909E8E84-426E-40DD-AFC4-6F175D3DCCD1}">
                <a14:hiddenFill xmlns:a14="http://schemas.microsoft.com/office/drawing/2010/main">
                  <a:solidFill>
                    <a:srgbClr val="E84C53"/>
                  </a:solidFill>
                </a14:hiddenFill>
              </a:ext>
            </a:extLst>
          </p:spPr>
          <p:txBody>
            <a:bodyPr wrap="square" rtlCol="0">
              <a:spAutoFit/>
            </a:bodyPr>
            <a:p>
              <a:pPr algn="ctr">
                <a:lnSpc>
                  <a:spcPct val="150000"/>
                </a:lnSpc>
              </a:pPr>
              <a:r>
                <a:rPr lang="zh-CN" altLang="en-US" sz="1200" dirty="0">
                  <a:solidFill>
                    <a:schemeClr val="tx1">
                      <a:lumMod val="75000"/>
                      <a:lumOff val="25000"/>
                    </a:schemeClr>
                  </a:solidFill>
                  <a:latin typeface="楷体" panose="02010609060101010101" charset="-122"/>
                  <a:ea typeface="楷体" panose="02010609060101010101" charset="-122"/>
                  <a:cs typeface="+mn-ea"/>
                  <a:sym typeface="+mn-lt"/>
                </a:rPr>
                <a:t>请输入文字内容，请输入文字内容，请输入文字内容，请输入文字内容，请输入文字内容，请输入文字内容。</a:t>
              </a:r>
              <a:endParaRPr lang="zh-CN" altLang="en-US" sz="1200" dirty="0">
                <a:solidFill>
                  <a:schemeClr val="tx1">
                    <a:lumMod val="75000"/>
                    <a:lumOff val="25000"/>
                  </a:schemeClr>
                </a:solidFill>
                <a:latin typeface="楷体" panose="02010609060101010101" charset="-122"/>
                <a:ea typeface="楷体" panose="02010609060101010101" charset="-122"/>
                <a:cs typeface="+mn-ea"/>
                <a:sym typeface="+mn-lt"/>
              </a:endParaRPr>
            </a:p>
          </p:txBody>
        </p:sp>
        <p:sp>
          <p:nvSpPr>
            <p:cNvPr id="16" name="文本框 15"/>
            <p:cNvSpPr txBox="1"/>
            <p:nvPr/>
          </p:nvSpPr>
          <p:spPr>
            <a:xfrm>
              <a:off x="8322" y="5501"/>
              <a:ext cx="2497" cy="725"/>
            </a:xfrm>
            <a:prstGeom prst="rect">
              <a:avLst/>
            </a:prstGeom>
            <a:noFill/>
            <a:ln>
              <a:noFill/>
            </a:ln>
            <a:extLst>
              <a:ext uri="{909E8E84-426E-40DD-AFC4-6F175D3DCCD1}">
                <a14:hiddenFill xmlns:a14="http://schemas.microsoft.com/office/drawing/2010/main">
                  <a:solidFill>
                    <a:srgbClr val="E84C53"/>
                  </a:solidFill>
                </a14:hiddenFill>
              </a:ext>
            </a:extLst>
          </p:spPr>
          <p:txBody>
            <a:bodyPr wrap="square" rtlCol="0">
              <a:spAutoFit/>
            </a:bodyPr>
            <a:p>
              <a:pPr algn="ctr"/>
              <a:r>
                <a:rPr lang="zh-CN" altLang="en-US" sz="2400" b="1" dirty="0">
                  <a:solidFill>
                    <a:schemeClr val="tx1">
                      <a:lumMod val="75000"/>
                      <a:lumOff val="25000"/>
                    </a:schemeClr>
                  </a:solidFill>
                  <a:latin typeface="黑体" panose="02010609060101010101" charset="-122"/>
                  <a:ea typeface="黑体" panose="02010609060101010101" charset="-122"/>
                  <a:cs typeface="+mn-ea"/>
                  <a:sym typeface="+mn-lt"/>
                </a:rPr>
                <a:t>输入标题</a:t>
              </a:r>
              <a:endParaRPr lang="zh-CN" altLang="en-US" sz="2400" b="1" dirty="0">
                <a:solidFill>
                  <a:schemeClr val="tx1">
                    <a:lumMod val="75000"/>
                    <a:lumOff val="25000"/>
                  </a:schemeClr>
                </a:solidFill>
                <a:latin typeface="黑体" panose="02010609060101010101" charset="-122"/>
                <a:ea typeface="黑体" panose="02010609060101010101" charset="-122"/>
                <a:cs typeface="+mn-ea"/>
                <a:sym typeface="+mn-lt"/>
              </a:endParaRPr>
            </a:p>
          </p:txBody>
        </p:sp>
        <p:pic>
          <p:nvPicPr>
            <p:cNvPr id="22" name="图片 21"/>
            <p:cNvPicPr>
              <a:picLocks noChangeAspect="1"/>
            </p:cNvPicPr>
            <p:nvPr/>
          </p:nvPicPr>
          <p:blipFill>
            <a:blip r:embed="rId6"/>
            <a:stretch>
              <a:fillRect/>
            </a:stretch>
          </p:blipFill>
          <p:spPr>
            <a:xfrm>
              <a:off x="8165" y="2725"/>
              <a:ext cx="2654" cy="2414"/>
            </a:xfrm>
            <a:prstGeom prst="rect">
              <a:avLst/>
            </a:prstGeom>
          </p:spPr>
        </p:pic>
      </p:grpSp>
    </p:spTree>
    <p:custDataLst>
      <p:tags r:id="rId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书院 高清"/>
          <p:cNvPicPr>
            <a:picLocks noChangeAspect="1"/>
          </p:cNvPicPr>
          <p:nvPr/>
        </p:nvPicPr>
        <p:blipFill>
          <a:blip r:embed="rId1"/>
          <a:srcRect/>
          <a:stretch>
            <a:fillRect/>
          </a:stretch>
        </p:blipFill>
        <p:spPr>
          <a:xfrm>
            <a:off x="0" y="0"/>
            <a:ext cx="12192635" cy="7738110"/>
          </a:xfrm>
          <a:prstGeom prst="rect">
            <a:avLst/>
          </a:prstGeom>
        </p:spPr>
      </p:pic>
      <p:grpSp>
        <p:nvGrpSpPr>
          <p:cNvPr id="5" name="组合 4"/>
          <p:cNvGrpSpPr/>
          <p:nvPr/>
        </p:nvGrpSpPr>
        <p:grpSpPr>
          <a:xfrm>
            <a:off x="2372995" y="1957705"/>
            <a:ext cx="7446010" cy="3046095"/>
            <a:chOff x="3737" y="3083"/>
            <a:chExt cx="11726" cy="4797"/>
          </a:xfrm>
        </p:grpSpPr>
        <p:sp>
          <p:nvSpPr>
            <p:cNvPr id="11" name="矩形 10"/>
            <p:cNvSpPr/>
            <p:nvPr/>
          </p:nvSpPr>
          <p:spPr>
            <a:xfrm>
              <a:off x="3737" y="3083"/>
              <a:ext cx="11726" cy="479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4070" y="3360"/>
              <a:ext cx="11060" cy="4211"/>
            </a:xfrm>
            <a:prstGeom prst="rect">
              <a:avLst/>
            </a:prstGeom>
            <a:noFill/>
            <a:ln w="19050">
              <a:solidFill>
                <a:srgbClr val="CA9A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36" name="图片 35" descr="校徽"/>
          <p:cNvPicPr>
            <a:picLocks noChangeAspect="1"/>
          </p:cNvPicPr>
          <p:nvPr/>
        </p:nvPicPr>
        <p:blipFill>
          <a:blip r:embed="rId2"/>
          <a:stretch>
            <a:fillRect/>
          </a:stretch>
        </p:blipFill>
        <p:spPr>
          <a:xfrm>
            <a:off x="3963670" y="-434340"/>
            <a:ext cx="5182235" cy="1624965"/>
          </a:xfrm>
          <a:prstGeom prst="rect">
            <a:avLst/>
          </a:prstGeom>
        </p:spPr>
      </p:pic>
      <p:sp>
        <p:nvSpPr>
          <p:cNvPr id="2" name="文本框 1"/>
          <p:cNvSpPr txBox="1"/>
          <p:nvPr/>
        </p:nvSpPr>
        <p:spPr>
          <a:xfrm>
            <a:off x="3996690" y="2501900"/>
            <a:ext cx="4198620" cy="922020"/>
          </a:xfrm>
          <a:prstGeom prst="rect">
            <a:avLst/>
          </a:prstGeom>
          <a:noFill/>
        </p:spPr>
        <p:txBody>
          <a:bodyPr wrap="square" rtlCol="0">
            <a:spAutoFit/>
          </a:bodyPr>
          <a:p>
            <a:pPr algn="ctr"/>
            <a:r>
              <a:rPr lang="zh-CN" altLang="en-US" sz="5400" spc="300" dirty="0">
                <a:solidFill>
                  <a:srgbClr val="98262A"/>
                </a:solidFill>
                <a:latin typeface="思源黑体 CN Heavy" panose="020B0A00000000000000" charset="-122"/>
                <a:ea typeface="思源黑体 CN Heavy" panose="020B0A00000000000000" charset="-122"/>
              </a:rPr>
              <a:t>第三章</a:t>
            </a:r>
            <a:endParaRPr lang="zh-CN" altLang="en-US" sz="5400" spc="300" dirty="0">
              <a:solidFill>
                <a:srgbClr val="98262A"/>
              </a:solidFill>
              <a:latin typeface="思源黑体 CN Heavy" panose="020B0A00000000000000" charset="-122"/>
              <a:ea typeface="思源黑体 CN Heavy" panose="020B0A00000000000000" charset="-122"/>
            </a:endParaRPr>
          </a:p>
        </p:txBody>
      </p:sp>
      <p:sp>
        <p:nvSpPr>
          <p:cNvPr id="4" name="文本框 3"/>
          <p:cNvSpPr txBox="1"/>
          <p:nvPr/>
        </p:nvSpPr>
        <p:spPr>
          <a:xfrm>
            <a:off x="3996690" y="3533140"/>
            <a:ext cx="4198620" cy="645160"/>
          </a:xfrm>
          <a:prstGeom prst="rect">
            <a:avLst/>
          </a:prstGeom>
          <a:noFill/>
        </p:spPr>
        <p:txBody>
          <a:bodyPr wrap="square" rtlCol="0">
            <a:spAutoFit/>
          </a:bodyPr>
          <a:p>
            <a:pPr algn="ctr"/>
            <a:r>
              <a:rPr lang="zh-CN" altLang="en-US" sz="3600" spc="300" dirty="0">
                <a:solidFill>
                  <a:schemeClr val="accent4">
                    <a:lumMod val="50000"/>
                  </a:schemeClr>
                </a:solidFill>
                <a:latin typeface="楷体" panose="02010609060101010101" charset="-122"/>
                <a:ea typeface="楷体" panose="02010609060101010101" charset="-122"/>
              </a:rPr>
              <a:t>请在此处输入标题</a:t>
            </a:r>
            <a:endParaRPr lang="zh-CN" altLang="en-US" sz="3600" spc="300" dirty="0">
              <a:solidFill>
                <a:schemeClr val="accent4">
                  <a:lumMod val="50000"/>
                </a:schemeClr>
              </a:solidFill>
              <a:latin typeface="楷体" panose="02010609060101010101" charset="-122"/>
              <a:ea typeface="楷体" panose="02010609060101010101" charset="-122"/>
            </a:endParaRPr>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 name="图片 26" descr="演示文稿1_01"/>
          <p:cNvPicPr>
            <a:picLocks noChangeAspect="1"/>
          </p:cNvPicPr>
          <p:nvPr>
            <p:custDataLst>
              <p:tags r:id="rId1"/>
            </p:custDataLst>
          </p:nvPr>
        </p:nvPicPr>
        <p:blipFill>
          <a:blip r:embed="rId2"/>
          <a:stretch>
            <a:fillRect/>
          </a:stretch>
        </p:blipFill>
        <p:spPr>
          <a:xfrm>
            <a:off x="0" y="0"/>
            <a:ext cx="12192000" cy="7006590"/>
          </a:xfrm>
          <a:prstGeom prst="rect">
            <a:avLst/>
          </a:prstGeom>
        </p:spPr>
      </p:pic>
      <p:sp>
        <p:nvSpPr>
          <p:cNvPr id="8" name="文本框 7"/>
          <p:cNvSpPr txBox="1"/>
          <p:nvPr/>
        </p:nvSpPr>
        <p:spPr>
          <a:xfrm>
            <a:off x="1865114" y="1623516"/>
            <a:ext cx="2105025" cy="3896298"/>
          </a:xfrm>
          <a:prstGeom prst="rect">
            <a:avLst/>
          </a:prstGeom>
          <a:noFill/>
          <a:ln>
            <a:noFill/>
          </a:ln>
        </p:spPr>
        <p:txBody>
          <a:bodyPr vert="eaVert" wrap="square">
            <a:spAutoFit/>
          </a:bodyPr>
          <a:p>
            <a:pPr marL="285750" indent="-285750">
              <a:lnSpc>
                <a:spcPct val="142000"/>
              </a:lnSpc>
              <a:buFont typeface="Wingdings" panose="05000000000000000000" pitchFamily="2" charset="2"/>
              <a:buChar char="u"/>
            </a:pPr>
            <a:r>
              <a:rPr lang="zh-CN" altLang="en-US" sz="1400" dirty="0">
                <a:solidFill>
                  <a:srgbClr val="361B0E"/>
                </a:solidFill>
                <a:latin typeface="思源宋体 CN Medium" panose="02020500000000000000" charset="-122"/>
                <a:ea typeface="思源宋体 CN Medium" panose="02020500000000000000" charset="-122"/>
                <a:cs typeface="思源宋体 CN Medium" panose="02020500000000000000" charset="-122"/>
                <a:sym typeface="思源黑体 CN Light" panose="020B0300000000000000" pitchFamily="34" charset="-122"/>
              </a:rPr>
              <a:t>在此输入内容在此输入内容在此输入内容在此输入内容在此在此输入内容在此输入内容在此输入内容在此输入内容在此输入内容在此输入内容在此输入内容在此输入内容在此输入内容在此输入内容 </a:t>
            </a:r>
            <a:endParaRPr lang="zh-CN" altLang="en-US" sz="1400" dirty="0">
              <a:solidFill>
                <a:srgbClr val="361B0E"/>
              </a:solidFill>
              <a:latin typeface="思源宋体 CN Medium" panose="02020500000000000000" charset="-122"/>
              <a:ea typeface="思源宋体 CN Medium" panose="02020500000000000000" charset="-122"/>
              <a:cs typeface="思源宋体 CN Medium" panose="02020500000000000000" charset="-122"/>
              <a:sym typeface="思源黑体 CN Light" panose="020B0300000000000000" pitchFamily="34" charset="-122"/>
            </a:endParaRPr>
          </a:p>
          <a:p>
            <a:pPr>
              <a:lnSpc>
                <a:spcPct val="142000"/>
              </a:lnSpc>
            </a:pPr>
            <a:endParaRPr lang="zh-CN" altLang="en-US" sz="1800" dirty="0">
              <a:solidFill>
                <a:srgbClr val="361B0E"/>
              </a:solidFill>
              <a:latin typeface="思源宋体 CN Medium" panose="02020500000000000000" charset="-122"/>
              <a:ea typeface="思源宋体 CN Medium" panose="02020500000000000000" charset="-122"/>
              <a:cs typeface="思源宋体 CN Medium" panose="02020500000000000000" charset="-122"/>
              <a:sym typeface="思源黑体 CN Light" panose="020B0300000000000000" pitchFamily="34" charset="-122"/>
            </a:endParaRPr>
          </a:p>
        </p:txBody>
      </p:sp>
      <p:sp>
        <p:nvSpPr>
          <p:cNvPr id="9" name="文本框 8"/>
          <p:cNvSpPr txBox="1"/>
          <p:nvPr/>
        </p:nvSpPr>
        <p:spPr>
          <a:xfrm>
            <a:off x="4388261" y="1674752"/>
            <a:ext cx="2105025" cy="3793825"/>
          </a:xfrm>
          <a:prstGeom prst="rect">
            <a:avLst/>
          </a:prstGeom>
          <a:noFill/>
          <a:ln>
            <a:noFill/>
          </a:ln>
        </p:spPr>
        <p:txBody>
          <a:bodyPr vert="eaVert" wrap="square">
            <a:spAutoFit/>
          </a:bodyPr>
          <a:p>
            <a:pPr marL="285750" indent="-285750">
              <a:lnSpc>
                <a:spcPct val="142000"/>
              </a:lnSpc>
              <a:buFont typeface="Wingdings" panose="05000000000000000000" pitchFamily="2" charset="2"/>
              <a:buChar char="u"/>
            </a:pPr>
            <a:r>
              <a:rPr lang="zh-CN" altLang="en-US" sz="1400" dirty="0">
                <a:solidFill>
                  <a:srgbClr val="361B0E"/>
                </a:solidFill>
                <a:latin typeface="思源宋体 CN Medium" panose="02020500000000000000" charset="-122"/>
                <a:ea typeface="思源宋体 CN Medium" panose="02020500000000000000" charset="-122"/>
                <a:sym typeface="思源黑体 CN Light" panose="020B0300000000000000" pitchFamily="34" charset="-122"/>
              </a:rPr>
              <a:t>在此输入内容在此输入内容在此输入内容在此输入内容在此在此输入内容在此输入内容在此输入内容在此输入内容在此输入内容在此输入内容在此输入内容在此输入内容在此输入内容在此输入内容</a:t>
            </a:r>
            <a:r>
              <a:rPr lang="zh-CN" altLang="en-US" sz="1400" dirty="0">
                <a:solidFill>
                  <a:srgbClr val="361B0E"/>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 </a:t>
            </a:r>
            <a:endParaRPr lang="zh-CN" altLang="en-US" sz="1400" dirty="0">
              <a:solidFill>
                <a:srgbClr val="361B0E"/>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a:p>
            <a:pPr marL="285750" indent="-285750">
              <a:lnSpc>
                <a:spcPct val="142000"/>
              </a:lnSpc>
              <a:buFont typeface="Wingdings" panose="05000000000000000000" pitchFamily="2" charset="2"/>
              <a:buChar char="u"/>
            </a:pPr>
            <a:endParaRPr lang="zh-CN" altLang="en-US" sz="1800" dirty="0">
              <a:solidFill>
                <a:srgbClr val="361B0E"/>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1" name="矩形: 圆角 10"/>
          <p:cNvSpPr/>
          <p:nvPr/>
        </p:nvSpPr>
        <p:spPr>
          <a:xfrm>
            <a:off x="1993100" y="1425274"/>
            <a:ext cx="2195320" cy="4155852"/>
          </a:xfrm>
          <a:prstGeom prst="roundRect">
            <a:avLst>
              <a:gd name="adj" fmla="val 15644"/>
            </a:avLst>
          </a:prstGeom>
          <a:noFill/>
          <a:ln w="19050">
            <a:solidFill>
              <a:srgbClr val="C13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圆角 11"/>
          <p:cNvSpPr/>
          <p:nvPr/>
        </p:nvSpPr>
        <p:spPr>
          <a:xfrm>
            <a:off x="4604001" y="1425274"/>
            <a:ext cx="2107566" cy="4155852"/>
          </a:xfrm>
          <a:prstGeom prst="roundRect">
            <a:avLst>
              <a:gd name="adj" fmla="val 15644"/>
            </a:avLst>
          </a:prstGeom>
          <a:noFill/>
          <a:ln w="19050">
            <a:solidFill>
              <a:srgbClr val="C138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 name="组合 16"/>
          <p:cNvGrpSpPr/>
          <p:nvPr/>
        </p:nvGrpSpPr>
        <p:grpSpPr>
          <a:xfrm>
            <a:off x="0" y="437515"/>
            <a:ext cx="4405630" cy="621030"/>
            <a:chOff x="0" y="689"/>
            <a:chExt cx="6938" cy="978"/>
          </a:xfrm>
        </p:grpSpPr>
        <p:pic>
          <p:nvPicPr>
            <p:cNvPr id="14" name="图片 13" descr="箭头"/>
            <p:cNvPicPr>
              <a:picLocks noChangeAspect="1"/>
            </p:cNvPicPr>
            <p:nvPr/>
          </p:nvPicPr>
          <p:blipFill>
            <a:blip r:embed="rId3"/>
            <a:srcRect l="8736" b="-1875"/>
            <a:stretch>
              <a:fillRect/>
            </a:stretch>
          </p:blipFill>
          <p:spPr>
            <a:xfrm>
              <a:off x="0" y="689"/>
              <a:ext cx="5861" cy="978"/>
            </a:xfrm>
            <a:prstGeom prst="rect">
              <a:avLst/>
            </a:prstGeom>
            <a:effectLst>
              <a:outerShdw blurRad="50800" dist="38100" dir="2700000" algn="tl" rotWithShape="0">
                <a:prstClr val="black">
                  <a:alpha val="40000"/>
                </a:prstClr>
              </a:outerShdw>
            </a:effectLst>
          </p:spPr>
        </p:pic>
        <p:sp>
          <p:nvSpPr>
            <p:cNvPr id="5" name="文本框 4"/>
            <p:cNvSpPr txBox="1"/>
            <p:nvPr/>
          </p:nvSpPr>
          <p:spPr>
            <a:xfrm>
              <a:off x="1021" y="767"/>
              <a:ext cx="5917" cy="822"/>
            </a:xfrm>
            <a:prstGeom prst="rect">
              <a:avLst/>
            </a:prstGeom>
            <a:noFill/>
          </p:spPr>
          <p:txBody>
            <a:bodyPr wrap="square" rtlCol="0">
              <a:spAutoFit/>
            </a:bodyPr>
            <a:p>
              <a:pPr algn="l">
                <a:buClrTx/>
                <a:buSzTx/>
                <a:buFontTx/>
              </a:pPr>
              <a:r>
                <a:rPr lang="en-US" altLang="zh-CN" dirty="0">
                  <a:solidFill>
                    <a:schemeClr val="bg1"/>
                  </a:solidFill>
                  <a:latin typeface="黑体" panose="02010609060101010101" charset="-122"/>
                  <a:ea typeface="黑体" panose="02010609060101010101" charset="-122"/>
                  <a:cs typeface="黑体" panose="02010609060101010101" charset="-122"/>
                </a:rPr>
                <a:t> </a:t>
              </a:r>
              <a:r>
                <a:rPr lang="zh-CN" altLang="en-US" sz="2800">
                  <a:solidFill>
                    <a:schemeClr val="bg1"/>
                  </a:solidFill>
                  <a:latin typeface="黑体" panose="02010609060101010101" charset="-122"/>
                  <a:ea typeface="黑体" panose="02010609060101010101" charset="-122"/>
                  <a:cs typeface="黑体" panose="02010609060101010101" charset="-122"/>
                </a:rPr>
                <a:t>此处输入标题</a:t>
              </a:r>
              <a:endParaRPr lang="zh-CN" altLang="en-US" sz="2800">
                <a:solidFill>
                  <a:schemeClr val="bg1"/>
                </a:solidFill>
                <a:latin typeface="黑体" panose="02010609060101010101" charset="-122"/>
                <a:ea typeface="黑体" panose="02010609060101010101" charset="-122"/>
                <a:cs typeface="黑体" panose="02010609060101010101" charset="-122"/>
              </a:endParaRPr>
            </a:p>
          </p:txBody>
        </p:sp>
      </p:grpSp>
      <p:pic>
        <p:nvPicPr>
          <p:cNvPr id="36" name="图片 35" descr="校徽"/>
          <p:cNvPicPr>
            <a:picLocks noChangeAspect="1"/>
          </p:cNvPicPr>
          <p:nvPr/>
        </p:nvPicPr>
        <p:blipFill>
          <a:blip r:embed="rId4"/>
          <a:stretch>
            <a:fillRect/>
          </a:stretch>
        </p:blipFill>
        <p:spPr>
          <a:xfrm>
            <a:off x="3963670" y="-434340"/>
            <a:ext cx="5182235" cy="1624965"/>
          </a:xfrm>
          <a:prstGeom prst="rect">
            <a:avLst/>
          </a:prstGeom>
        </p:spPr>
      </p:pic>
      <p:pic>
        <p:nvPicPr>
          <p:cNvPr id="6" name="图片 5" descr="111"/>
          <p:cNvPicPr>
            <a:picLocks noChangeAspect="1"/>
          </p:cNvPicPr>
          <p:nvPr/>
        </p:nvPicPr>
        <p:blipFill>
          <a:blip r:embed="rId5"/>
          <a:stretch>
            <a:fillRect/>
          </a:stretch>
        </p:blipFill>
        <p:spPr>
          <a:xfrm>
            <a:off x="7055485" y="1674495"/>
            <a:ext cx="3635375" cy="3660140"/>
          </a:xfrm>
          <a:prstGeom prst="rect">
            <a:avLst/>
          </a:prstGeom>
        </p:spPr>
      </p:pic>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图片 14" descr="阿斯顿撒多撒多"/>
          <p:cNvPicPr>
            <a:picLocks noChangeAspect="1"/>
          </p:cNvPicPr>
          <p:nvPr/>
        </p:nvPicPr>
        <p:blipFill>
          <a:blip r:embed="rId1"/>
          <a:srcRect/>
          <a:stretch>
            <a:fillRect/>
          </a:stretch>
        </p:blipFill>
        <p:spPr>
          <a:xfrm>
            <a:off x="0" y="0"/>
            <a:ext cx="12192000" cy="6858000"/>
          </a:xfrm>
          <a:prstGeom prst="rect">
            <a:avLst/>
          </a:prstGeom>
        </p:spPr>
      </p:pic>
      <p:cxnSp>
        <p:nvCxnSpPr>
          <p:cNvPr id="8" name="直接连接符 7"/>
          <p:cNvCxnSpPr/>
          <p:nvPr/>
        </p:nvCxnSpPr>
        <p:spPr>
          <a:xfrm>
            <a:off x="4238823" y="2063024"/>
            <a:ext cx="0" cy="2932043"/>
          </a:xfrm>
          <a:prstGeom prst="line">
            <a:avLst/>
          </a:prstGeom>
          <a:ln w="19050">
            <a:solidFill>
              <a:srgbClr val="BD733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904354" y="1842538"/>
            <a:ext cx="0" cy="2932044"/>
          </a:xfrm>
          <a:prstGeom prst="line">
            <a:avLst/>
          </a:prstGeom>
          <a:ln w="19050">
            <a:solidFill>
              <a:srgbClr val="BD7332"/>
            </a:solidFill>
          </a:ln>
        </p:spPr>
        <p:style>
          <a:lnRef idx="1">
            <a:schemeClr val="accent1"/>
          </a:lnRef>
          <a:fillRef idx="0">
            <a:schemeClr val="accent1"/>
          </a:fillRef>
          <a:effectRef idx="0">
            <a:schemeClr val="accent1"/>
          </a:effectRef>
          <a:fontRef idx="minor">
            <a:schemeClr val="tx1"/>
          </a:fontRef>
        </p:style>
      </p:cxnSp>
      <p:sp>
        <p:nvSpPr>
          <p:cNvPr id="16" name="圆: 空心 15"/>
          <p:cNvSpPr/>
          <p:nvPr/>
        </p:nvSpPr>
        <p:spPr>
          <a:xfrm>
            <a:off x="4029659" y="1644696"/>
            <a:ext cx="418327" cy="418327"/>
          </a:xfrm>
          <a:prstGeom prst="donut">
            <a:avLst/>
          </a:prstGeom>
          <a:solidFill>
            <a:srgbClr val="BD7332"/>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42000"/>
              </a:lnSpc>
            </a:pPr>
            <a:endParaRPr lang="zh-CN" altLang="en-US">
              <a:solidFill>
                <a:srgbClr val="361B0E"/>
              </a:solidFill>
            </a:endParaRPr>
          </a:p>
        </p:txBody>
      </p:sp>
      <p:sp>
        <p:nvSpPr>
          <p:cNvPr id="17" name="圆: 空心 16"/>
          <p:cNvSpPr/>
          <p:nvPr/>
        </p:nvSpPr>
        <p:spPr>
          <a:xfrm>
            <a:off x="7695190" y="4658098"/>
            <a:ext cx="418327" cy="418327"/>
          </a:xfrm>
          <a:prstGeom prst="donut">
            <a:avLst/>
          </a:prstGeom>
          <a:solidFill>
            <a:srgbClr val="BD7332"/>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42000"/>
              </a:lnSpc>
            </a:pPr>
            <a:endParaRPr lang="zh-CN" altLang="en-US">
              <a:solidFill>
                <a:srgbClr val="361B0E"/>
              </a:solidFill>
            </a:endParaRPr>
          </a:p>
        </p:txBody>
      </p:sp>
      <p:grpSp>
        <p:nvGrpSpPr>
          <p:cNvPr id="5" name="组合 4"/>
          <p:cNvGrpSpPr/>
          <p:nvPr/>
        </p:nvGrpSpPr>
        <p:grpSpPr>
          <a:xfrm>
            <a:off x="5053115" y="1729105"/>
            <a:ext cx="2318707" cy="3139935"/>
            <a:chOff x="7958" y="2723"/>
            <a:chExt cx="3652" cy="4945"/>
          </a:xfrm>
        </p:grpSpPr>
        <p:sp>
          <p:nvSpPr>
            <p:cNvPr id="12" name="文本框 11"/>
            <p:cNvSpPr txBox="1"/>
            <p:nvPr/>
          </p:nvSpPr>
          <p:spPr>
            <a:xfrm>
              <a:off x="8630" y="5321"/>
              <a:ext cx="2221" cy="763"/>
            </a:xfrm>
            <a:prstGeom prst="rect">
              <a:avLst/>
            </a:prstGeom>
            <a:solidFill>
              <a:srgbClr val="5D8784"/>
            </a:solidFill>
            <a:ln>
              <a:solidFill>
                <a:schemeClr val="accent4">
                  <a:lumMod val="20000"/>
                  <a:lumOff val="80000"/>
                </a:schemeClr>
              </a:solidFill>
            </a:ln>
          </p:spPr>
          <p:txBody>
            <a:bodyPr wrap="square" rtlCol="0">
              <a:spAutoFit/>
            </a:bodyPr>
            <a:p>
              <a:pPr>
                <a:lnSpc>
                  <a:spcPct val="142000"/>
                </a:lnSpc>
              </a:pPr>
              <a:r>
                <a:rPr lang="zh-CN" altLang="en-US" b="1" dirty="0">
                  <a:solidFill>
                    <a:schemeClr val="bg1"/>
                  </a:solidFill>
                  <a:latin typeface="黑体" panose="02010609060101010101" charset="-122"/>
                  <a:ea typeface="黑体" panose="02010609060101010101" charset="-122"/>
                  <a:sym typeface="思源黑体 CN Light" panose="020B0300000000000000" pitchFamily="34" charset="-122"/>
                </a:rPr>
                <a:t>请输入标题</a:t>
              </a:r>
              <a:endParaRPr lang="zh-CN" altLang="en-US" b="1" dirty="0">
                <a:solidFill>
                  <a:schemeClr val="bg1"/>
                </a:solidFill>
                <a:latin typeface="黑体" panose="02010609060101010101" charset="-122"/>
                <a:ea typeface="黑体" panose="02010609060101010101" charset="-122"/>
                <a:sym typeface="思源黑体 CN Light" panose="020B0300000000000000" pitchFamily="34" charset="-122"/>
              </a:endParaRPr>
            </a:p>
          </p:txBody>
        </p:sp>
        <p:sp>
          <p:nvSpPr>
            <p:cNvPr id="13" name="文本框 12"/>
            <p:cNvSpPr txBox="1"/>
            <p:nvPr/>
          </p:nvSpPr>
          <p:spPr>
            <a:xfrm>
              <a:off x="7958" y="6123"/>
              <a:ext cx="3652" cy="1545"/>
            </a:xfrm>
            <a:prstGeom prst="rect">
              <a:avLst/>
            </a:prstGeom>
            <a:noFill/>
            <a:ln>
              <a:noFill/>
            </a:ln>
          </p:spPr>
          <p:txBody>
            <a:bodyPr wrap="square" rtlCol="0">
              <a:spAutoFit/>
            </a:bodyPr>
            <a:p>
              <a:pPr algn="ctr">
                <a:lnSpc>
                  <a:spcPct val="142000"/>
                </a:lnSpc>
              </a:pPr>
              <a:r>
                <a:rPr lang="zh-CN" altLang="en-US" sz="1400" dirty="0">
                  <a:solidFill>
                    <a:srgbClr val="361B0E"/>
                  </a:solidFill>
                  <a:latin typeface="楷体" panose="02010609060101010101" charset="-122"/>
                  <a:ea typeface="楷体" panose="02010609060101010101" charset="-122"/>
                  <a:sym typeface="思源黑体 CN Light" panose="020B0300000000000000" pitchFamily="34" charset="-122"/>
                </a:rPr>
                <a:t>请在此输入内容请在此输入内容请在此输入内容在此输入内容</a:t>
              </a:r>
              <a:endParaRPr lang="zh-CN" altLang="en-US" sz="1400" dirty="0">
                <a:solidFill>
                  <a:srgbClr val="361B0E"/>
                </a:solidFill>
                <a:latin typeface="楷体" panose="02010609060101010101" charset="-122"/>
                <a:ea typeface="楷体" panose="02010609060101010101" charset="-122"/>
                <a:sym typeface="思源黑体 CN Light" panose="020B0300000000000000" pitchFamily="34" charset="-122"/>
              </a:endParaRPr>
            </a:p>
          </p:txBody>
        </p:sp>
        <p:pic>
          <p:nvPicPr>
            <p:cNvPr id="2" name="图片 1" descr="图层 0"/>
            <p:cNvPicPr>
              <a:picLocks noChangeAspect="1"/>
            </p:cNvPicPr>
            <p:nvPr/>
          </p:nvPicPr>
          <p:blipFill>
            <a:blip r:embed="rId2"/>
            <a:stretch>
              <a:fillRect/>
            </a:stretch>
          </p:blipFill>
          <p:spPr>
            <a:xfrm>
              <a:off x="8273" y="2723"/>
              <a:ext cx="2953" cy="2605"/>
            </a:xfrm>
            <a:prstGeom prst="rect">
              <a:avLst/>
            </a:prstGeom>
          </p:spPr>
        </p:pic>
      </p:grpSp>
      <p:grpSp>
        <p:nvGrpSpPr>
          <p:cNvPr id="4" name="组合 3"/>
          <p:cNvGrpSpPr/>
          <p:nvPr/>
        </p:nvGrpSpPr>
        <p:grpSpPr>
          <a:xfrm>
            <a:off x="1492479" y="1628775"/>
            <a:ext cx="2285575" cy="3316110"/>
            <a:chOff x="2350" y="2565"/>
            <a:chExt cx="3599" cy="5222"/>
          </a:xfrm>
        </p:grpSpPr>
        <p:sp>
          <p:nvSpPr>
            <p:cNvPr id="10" name="文本框 9"/>
            <p:cNvSpPr txBox="1"/>
            <p:nvPr/>
          </p:nvSpPr>
          <p:spPr>
            <a:xfrm>
              <a:off x="3047" y="5328"/>
              <a:ext cx="2221" cy="763"/>
            </a:xfrm>
            <a:prstGeom prst="rect">
              <a:avLst/>
            </a:prstGeom>
            <a:solidFill>
              <a:srgbClr val="CA9A71"/>
            </a:solidFill>
            <a:ln>
              <a:solidFill>
                <a:schemeClr val="accent4">
                  <a:lumMod val="20000"/>
                  <a:lumOff val="80000"/>
                </a:schemeClr>
              </a:solidFill>
            </a:ln>
          </p:spPr>
          <p:txBody>
            <a:bodyPr wrap="square" rtlCol="0">
              <a:spAutoFit/>
            </a:bodyPr>
            <a:p>
              <a:pPr>
                <a:lnSpc>
                  <a:spcPct val="142000"/>
                </a:lnSpc>
              </a:pPr>
              <a:r>
                <a:rPr lang="zh-CN" altLang="en-US" b="1" dirty="0">
                  <a:solidFill>
                    <a:schemeClr val="bg1"/>
                  </a:solidFill>
                  <a:latin typeface="黑体" panose="02010609060101010101" charset="-122"/>
                  <a:ea typeface="黑体" panose="02010609060101010101" charset="-122"/>
                  <a:sym typeface="思源黑体 CN Light" panose="020B0300000000000000" pitchFamily="34" charset="-122"/>
                </a:rPr>
                <a:t>请输入标题</a:t>
              </a:r>
              <a:endParaRPr lang="zh-CN" altLang="en-US" b="1" dirty="0">
                <a:solidFill>
                  <a:schemeClr val="bg1"/>
                </a:solidFill>
                <a:latin typeface="黑体" panose="02010609060101010101" charset="-122"/>
                <a:ea typeface="黑体" panose="02010609060101010101" charset="-122"/>
                <a:sym typeface="思源黑体 CN Light" panose="020B0300000000000000" pitchFamily="34" charset="-122"/>
              </a:endParaRPr>
            </a:p>
          </p:txBody>
        </p:sp>
        <p:sp>
          <p:nvSpPr>
            <p:cNvPr id="11" name="文本框 10"/>
            <p:cNvSpPr txBox="1"/>
            <p:nvPr/>
          </p:nvSpPr>
          <p:spPr>
            <a:xfrm>
              <a:off x="2350" y="6198"/>
              <a:ext cx="3599" cy="1589"/>
            </a:xfrm>
            <a:prstGeom prst="rect">
              <a:avLst/>
            </a:prstGeom>
            <a:noFill/>
            <a:ln>
              <a:noFill/>
            </a:ln>
          </p:spPr>
          <p:txBody>
            <a:bodyPr wrap="square" rtlCol="0">
              <a:spAutoFit/>
            </a:bodyPr>
            <a:p>
              <a:pPr algn="ctr">
                <a:lnSpc>
                  <a:spcPct val="142000"/>
                </a:lnSpc>
              </a:pPr>
              <a:r>
                <a:rPr lang="zh-CN" altLang="en-US" sz="1400" dirty="0">
                  <a:solidFill>
                    <a:srgbClr val="361B0E"/>
                  </a:solidFill>
                  <a:latin typeface="楷体" panose="02010609060101010101" charset="-122"/>
                  <a:ea typeface="楷体" panose="02010609060101010101" charset="-122"/>
                  <a:sym typeface="思源黑体 CN Light" panose="020B0300000000000000" pitchFamily="34" charset="-122"/>
                </a:rPr>
                <a:t>请在此输入内容请在此输入内容请在此输入内容在此输入内容</a:t>
              </a:r>
              <a:endParaRPr lang="zh-CN" altLang="en-US" sz="1400" dirty="0">
                <a:solidFill>
                  <a:srgbClr val="361B0E"/>
                </a:solidFill>
                <a:latin typeface="楷体" panose="02010609060101010101" charset="-122"/>
                <a:ea typeface="楷体" panose="02010609060101010101" charset="-122"/>
                <a:sym typeface="思源黑体 CN Light" panose="020B0300000000000000" pitchFamily="34" charset="-122"/>
              </a:endParaRPr>
            </a:p>
          </p:txBody>
        </p:sp>
        <p:pic>
          <p:nvPicPr>
            <p:cNvPr id="3" name="图片 2" descr="ef63a14854ac0e11fed7efd35ce48a4"/>
            <p:cNvPicPr>
              <a:picLocks noChangeAspect="1"/>
            </p:cNvPicPr>
            <p:nvPr/>
          </p:nvPicPr>
          <p:blipFill>
            <a:blip r:embed="rId3"/>
            <a:srcRect/>
            <a:stretch>
              <a:fillRect/>
            </a:stretch>
          </p:blipFill>
          <p:spPr>
            <a:xfrm>
              <a:off x="2609" y="2565"/>
              <a:ext cx="3107" cy="2742"/>
            </a:xfrm>
            <a:prstGeom prst="rect">
              <a:avLst/>
            </a:prstGeom>
          </p:spPr>
        </p:pic>
      </p:grpSp>
      <p:grpSp>
        <p:nvGrpSpPr>
          <p:cNvPr id="6" name="组合 5"/>
          <p:cNvGrpSpPr/>
          <p:nvPr/>
        </p:nvGrpSpPr>
        <p:grpSpPr>
          <a:xfrm>
            <a:off x="0" y="437515"/>
            <a:ext cx="4405630" cy="621030"/>
            <a:chOff x="0" y="689"/>
            <a:chExt cx="6938" cy="978"/>
          </a:xfrm>
        </p:grpSpPr>
        <p:pic>
          <p:nvPicPr>
            <p:cNvPr id="7" name="图片 6" descr="箭头"/>
            <p:cNvPicPr>
              <a:picLocks noChangeAspect="1"/>
            </p:cNvPicPr>
            <p:nvPr/>
          </p:nvPicPr>
          <p:blipFill>
            <a:blip r:embed="rId4"/>
            <a:srcRect l="8736" b="-1875"/>
            <a:stretch>
              <a:fillRect/>
            </a:stretch>
          </p:blipFill>
          <p:spPr>
            <a:xfrm>
              <a:off x="0" y="689"/>
              <a:ext cx="5861" cy="978"/>
            </a:xfrm>
            <a:prstGeom prst="rect">
              <a:avLst/>
            </a:prstGeom>
            <a:effectLst>
              <a:outerShdw blurRad="50800" dist="38100" dir="2700000" algn="tl" rotWithShape="0">
                <a:prstClr val="black">
                  <a:alpha val="40000"/>
                </a:prstClr>
              </a:outerShdw>
            </a:effectLst>
          </p:spPr>
        </p:pic>
        <p:sp>
          <p:nvSpPr>
            <p:cNvPr id="18" name="文本框 17"/>
            <p:cNvSpPr txBox="1"/>
            <p:nvPr/>
          </p:nvSpPr>
          <p:spPr>
            <a:xfrm>
              <a:off x="1021" y="767"/>
              <a:ext cx="5917" cy="822"/>
            </a:xfrm>
            <a:prstGeom prst="rect">
              <a:avLst/>
            </a:prstGeom>
            <a:noFill/>
          </p:spPr>
          <p:txBody>
            <a:bodyPr wrap="square" rtlCol="0">
              <a:spAutoFit/>
            </a:bodyPr>
            <a:p>
              <a:pPr algn="l">
                <a:buClrTx/>
                <a:buSzTx/>
                <a:buFontTx/>
              </a:pPr>
              <a:r>
                <a:rPr lang="en-US" altLang="zh-CN" dirty="0">
                  <a:solidFill>
                    <a:schemeClr val="bg1"/>
                  </a:solidFill>
                  <a:latin typeface="黑体" panose="02010609060101010101" charset="-122"/>
                  <a:ea typeface="黑体" panose="02010609060101010101" charset="-122"/>
                  <a:cs typeface="黑体" panose="02010609060101010101" charset="-122"/>
                </a:rPr>
                <a:t> </a:t>
              </a:r>
              <a:r>
                <a:rPr lang="zh-CN" altLang="en-US" sz="2800">
                  <a:solidFill>
                    <a:schemeClr val="bg1"/>
                  </a:solidFill>
                  <a:latin typeface="黑体" panose="02010609060101010101" charset="-122"/>
                  <a:ea typeface="黑体" panose="02010609060101010101" charset="-122"/>
                  <a:cs typeface="黑体" panose="02010609060101010101" charset="-122"/>
                </a:rPr>
                <a:t>此处输入标题</a:t>
              </a:r>
              <a:endParaRPr lang="zh-CN" altLang="en-US" sz="2800">
                <a:solidFill>
                  <a:schemeClr val="bg1"/>
                </a:solidFill>
                <a:latin typeface="黑体" panose="02010609060101010101" charset="-122"/>
                <a:ea typeface="黑体" panose="02010609060101010101" charset="-122"/>
                <a:cs typeface="黑体" panose="02010609060101010101" charset="-122"/>
              </a:endParaRPr>
            </a:p>
          </p:txBody>
        </p:sp>
      </p:grpSp>
      <p:pic>
        <p:nvPicPr>
          <p:cNvPr id="36" name="图片 35" descr="校徽"/>
          <p:cNvPicPr>
            <a:picLocks noChangeAspect="1"/>
          </p:cNvPicPr>
          <p:nvPr/>
        </p:nvPicPr>
        <p:blipFill>
          <a:blip r:embed="rId5"/>
          <a:stretch>
            <a:fillRect/>
          </a:stretch>
        </p:blipFill>
        <p:spPr>
          <a:xfrm>
            <a:off x="3963670" y="-434340"/>
            <a:ext cx="5182235" cy="1624965"/>
          </a:xfrm>
          <a:prstGeom prst="rect">
            <a:avLst/>
          </a:prstGeom>
        </p:spPr>
      </p:pic>
      <p:grpSp>
        <p:nvGrpSpPr>
          <p:cNvPr id="20" name="组合 19"/>
          <p:cNvGrpSpPr/>
          <p:nvPr/>
        </p:nvGrpSpPr>
        <p:grpSpPr>
          <a:xfrm>
            <a:off x="8351114" y="1628775"/>
            <a:ext cx="2285575" cy="3316110"/>
            <a:chOff x="2350" y="2565"/>
            <a:chExt cx="3599" cy="5222"/>
          </a:xfrm>
        </p:grpSpPr>
        <p:sp>
          <p:nvSpPr>
            <p:cNvPr id="21" name="文本框 20"/>
            <p:cNvSpPr txBox="1"/>
            <p:nvPr/>
          </p:nvSpPr>
          <p:spPr>
            <a:xfrm>
              <a:off x="3047" y="5328"/>
              <a:ext cx="2221" cy="763"/>
            </a:xfrm>
            <a:prstGeom prst="rect">
              <a:avLst/>
            </a:prstGeom>
            <a:solidFill>
              <a:srgbClr val="CA9A71"/>
            </a:solidFill>
            <a:ln>
              <a:solidFill>
                <a:schemeClr val="accent4">
                  <a:lumMod val="20000"/>
                  <a:lumOff val="80000"/>
                </a:schemeClr>
              </a:solidFill>
            </a:ln>
          </p:spPr>
          <p:txBody>
            <a:bodyPr wrap="square" rtlCol="0">
              <a:spAutoFit/>
            </a:bodyPr>
            <a:p>
              <a:pPr>
                <a:lnSpc>
                  <a:spcPct val="142000"/>
                </a:lnSpc>
              </a:pPr>
              <a:r>
                <a:rPr lang="zh-CN" altLang="en-US" b="1" dirty="0">
                  <a:solidFill>
                    <a:schemeClr val="bg1"/>
                  </a:solidFill>
                  <a:latin typeface="黑体" panose="02010609060101010101" charset="-122"/>
                  <a:ea typeface="黑体" panose="02010609060101010101" charset="-122"/>
                  <a:sym typeface="思源黑体 CN Light" panose="020B0300000000000000" pitchFamily="34" charset="-122"/>
                </a:rPr>
                <a:t>请输入标题</a:t>
              </a:r>
              <a:endParaRPr lang="zh-CN" altLang="en-US" b="1" dirty="0">
                <a:solidFill>
                  <a:schemeClr val="bg1"/>
                </a:solidFill>
                <a:latin typeface="黑体" panose="02010609060101010101" charset="-122"/>
                <a:ea typeface="黑体" panose="02010609060101010101" charset="-122"/>
                <a:sym typeface="思源黑体 CN Light" panose="020B0300000000000000" pitchFamily="34" charset="-122"/>
              </a:endParaRPr>
            </a:p>
          </p:txBody>
        </p:sp>
        <p:sp>
          <p:nvSpPr>
            <p:cNvPr id="24" name="文本框 23"/>
            <p:cNvSpPr txBox="1"/>
            <p:nvPr/>
          </p:nvSpPr>
          <p:spPr>
            <a:xfrm>
              <a:off x="2350" y="6198"/>
              <a:ext cx="3599" cy="1589"/>
            </a:xfrm>
            <a:prstGeom prst="rect">
              <a:avLst/>
            </a:prstGeom>
            <a:noFill/>
            <a:ln>
              <a:noFill/>
            </a:ln>
          </p:spPr>
          <p:txBody>
            <a:bodyPr wrap="square" rtlCol="0">
              <a:spAutoFit/>
            </a:bodyPr>
            <a:p>
              <a:pPr algn="ctr">
                <a:lnSpc>
                  <a:spcPct val="142000"/>
                </a:lnSpc>
              </a:pPr>
              <a:r>
                <a:rPr lang="zh-CN" altLang="en-US" sz="1400" dirty="0">
                  <a:solidFill>
                    <a:srgbClr val="361B0E"/>
                  </a:solidFill>
                  <a:latin typeface="楷体" panose="02010609060101010101" charset="-122"/>
                  <a:ea typeface="楷体" panose="02010609060101010101" charset="-122"/>
                  <a:sym typeface="思源黑体 CN Light" panose="020B0300000000000000" pitchFamily="34" charset="-122"/>
                </a:rPr>
                <a:t>请在此输入内容请在此输入内容请在此输入内容在此输入内容</a:t>
              </a:r>
              <a:endParaRPr lang="zh-CN" altLang="en-US" sz="1400" dirty="0">
                <a:solidFill>
                  <a:srgbClr val="361B0E"/>
                </a:solidFill>
                <a:latin typeface="楷体" panose="02010609060101010101" charset="-122"/>
                <a:ea typeface="楷体" panose="02010609060101010101" charset="-122"/>
                <a:sym typeface="思源黑体 CN Light" panose="020B0300000000000000" pitchFamily="34" charset="-122"/>
              </a:endParaRPr>
            </a:p>
          </p:txBody>
        </p:sp>
        <p:pic>
          <p:nvPicPr>
            <p:cNvPr id="25" name="图片 24" descr="ef63a14854ac0e11fed7efd35ce48a4"/>
            <p:cNvPicPr>
              <a:picLocks noChangeAspect="1"/>
            </p:cNvPicPr>
            <p:nvPr/>
          </p:nvPicPr>
          <p:blipFill>
            <a:blip r:embed="rId3"/>
            <a:srcRect/>
            <a:stretch>
              <a:fillRect/>
            </a:stretch>
          </p:blipFill>
          <p:spPr>
            <a:xfrm>
              <a:off x="2609" y="2565"/>
              <a:ext cx="3107" cy="2742"/>
            </a:xfrm>
            <a:prstGeom prst="rect">
              <a:avLst/>
            </a:prstGeom>
          </p:spPr>
        </p:pic>
      </p:grpSp>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图片 17" descr="sad"/>
          <p:cNvPicPr>
            <a:picLocks noChangeAspect="1"/>
          </p:cNvPicPr>
          <p:nvPr/>
        </p:nvPicPr>
        <p:blipFill>
          <a:blip r:embed="rId1"/>
          <a:stretch>
            <a:fillRect/>
          </a:stretch>
        </p:blipFill>
        <p:spPr>
          <a:xfrm>
            <a:off x="2540" y="0"/>
            <a:ext cx="12186920" cy="6858000"/>
          </a:xfrm>
          <a:prstGeom prst="rect">
            <a:avLst/>
          </a:prstGeom>
        </p:spPr>
      </p:pic>
      <p:grpSp>
        <p:nvGrpSpPr>
          <p:cNvPr id="4" name="组合 3"/>
          <p:cNvGrpSpPr/>
          <p:nvPr/>
        </p:nvGrpSpPr>
        <p:grpSpPr>
          <a:xfrm>
            <a:off x="1714500" y="1475740"/>
            <a:ext cx="2066925" cy="4113530"/>
            <a:chOff x="2700" y="2324"/>
            <a:chExt cx="3255" cy="6478"/>
          </a:xfrm>
        </p:grpSpPr>
        <p:sp>
          <p:nvSpPr>
            <p:cNvPr id="9" name="文本框 8"/>
            <p:cNvSpPr txBox="1"/>
            <p:nvPr/>
          </p:nvSpPr>
          <p:spPr>
            <a:xfrm>
              <a:off x="2700" y="5972"/>
              <a:ext cx="3255" cy="2830"/>
            </a:xfrm>
            <a:prstGeom prst="rect">
              <a:avLst/>
            </a:prstGeom>
            <a:noFill/>
          </p:spPr>
          <p:txBody>
            <a:bodyPr wrap="square" rtlCol="0">
              <a:spAutoFit/>
            </a:bodyPr>
            <a:p>
              <a:pPr algn="ctr">
                <a:lnSpc>
                  <a:spcPct val="132000"/>
                </a:lnSpc>
              </a:pPr>
              <a:r>
                <a:rPr lang="zh-CN" altLang="en-US" sz="1200" dirty="0">
                  <a:solidFill>
                    <a:schemeClr val="tx1"/>
                  </a:solidFill>
                  <a:latin typeface="楷体" panose="02010609060101010101" charset="-122"/>
                  <a:ea typeface="楷体" panose="02010609060101010101" charset="-122"/>
                </a:rPr>
                <a:t>在此输入内容在此输入内容在此输入内容在此输入内容在此输入内容在此输入内容在此输入内容在此输入内容在此输入内容在此输入内容在此输入内容在此输入内容</a:t>
              </a:r>
              <a:endParaRPr lang="zh-CN" altLang="en-US" sz="1200" dirty="0">
                <a:solidFill>
                  <a:schemeClr val="tx1"/>
                </a:solidFill>
                <a:latin typeface="楷体" panose="02010609060101010101" charset="-122"/>
                <a:ea typeface="楷体" panose="02010609060101010101" charset="-122"/>
              </a:endParaRPr>
            </a:p>
            <a:p>
              <a:pPr algn="ctr">
                <a:lnSpc>
                  <a:spcPct val="132000"/>
                </a:lnSpc>
              </a:pPr>
              <a:endParaRPr lang="zh-CN" altLang="en-US" sz="1200" dirty="0">
                <a:solidFill>
                  <a:schemeClr val="tx1"/>
                </a:solidFill>
                <a:latin typeface="楷体" panose="02010609060101010101" charset="-122"/>
                <a:ea typeface="楷体" panose="02010609060101010101" charset="-122"/>
              </a:endParaRPr>
            </a:p>
          </p:txBody>
        </p:sp>
        <p:sp>
          <p:nvSpPr>
            <p:cNvPr id="10" name="文本框 9"/>
            <p:cNvSpPr txBox="1"/>
            <p:nvPr/>
          </p:nvSpPr>
          <p:spPr>
            <a:xfrm>
              <a:off x="2910" y="4746"/>
              <a:ext cx="3043" cy="783"/>
            </a:xfrm>
            <a:prstGeom prst="rect">
              <a:avLst/>
            </a:prstGeom>
            <a:solidFill>
              <a:srgbClr val="CA9A71"/>
            </a:solidFill>
          </p:spPr>
          <p:txBody>
            <a:bodyPr wrap="square" rtlCol="0">
              <a:spAutoFit/>
            </a:bodyPr>
            <a:p>
              <a:pPr>
                <a:lnSpc>
                  <a:spcPct val="132000"/>
                </a:lnSpc>
              </a:pPr>
              <a:r>
                <a:rPr lang="zh-CN" altLang="en-US" sz="2000" b="1" dirty="0">
                  <a:solidFill>
                    <a:schemeClr val="bg1"/>
                  </a:solidFill>
                  <a:latin typeface="黑体" panose="02010609060101010101" charset="-122"/>
                  <a:ea typeface="黑体" panose="02010609060101010101" charset="-122"/>
                </a:rPr>
                <a:t>在此输入标题</a:t>
              </a:r>
              <a:endParaRPr lang="zh-CN" altLang="en-US" sz="2000" b="1" dirty="0">
                <a:solidFill>
                  <a:schemeClr val="bg1"/>
                </a:solidFill>
                <a:latin typeface="黑体" panose="02010609060101010101" charset="-122"/>
                <a:ea typeface="黑体" panose="02010609060101010101" charset="-122"/>
              </a:endParaRPr>
            </a:p>
          </p:txBody>
        </p:sp>
        <p:pic>
          <p:nvPicPr>
            <p:cNvPr id="3" name="图片 2" descr="图层 0"/>
            <p:cNvPicPr>
              <a:picLocks noChangeAspect="1"/>
            </p:cNvPicPr>
            <p:nvPr/>
          </p:nvPicPr>
          <p:blipFill>
            <a:blip r:embed="rId2"/>
            <a:stretch>
              <a:fillRect/>
            </a:stretch>
          </p:blipFill>
          <p:spPr>
            <a:xfrm>
              <a:off x="2949" y="2324"/>
              <a:ext cx="2953" cy="2605"/>
            </a:xfrm>
            <a:prstGeom prst="rect">
              <a:avLst/>
            </a:prstGeom>
          </p:spPr>
        </p:pic>
      </p:grpSp>
      <p:grpSp>
        <p:nvGrpSpPr>
          <p:cNvPr id="17" name="组合 16"/>
          <p:cNvGrpSpPr/>
          <p:nvPr/>
        </p:nvGrpSpPr>
        <p:grpSpPr>
          <a:xfrm>
            <a:off x="0" y="437515"/>
            <a:ext cx="4405630" cy="621030"/>
            <a:chOff x="0" y="689"/>
            <a:chExt cx="6938" cy="978"/>
          </a:xfrm>
        </p:grpSpPr>
        <p:pic>
          <p:nvPicPr>
            <p:cNvPr id="14" name="图片 13" descr="箭头"/>
            <p:cNvPicPr>
              <a:picLocks noChangeAspect="1"/>
            </p:cNvPicPr>
            <p:nvPr/>
          </p:nvPicPr>
          <p:blipFill>
            <a:blip r:embed="rId3"/>
            <a:srcRect l="8736" b="-1875"/>
            <a:stretch>
              <a:fillRect/>
            </a:stretch>
          </p:blipFill>
          <p:spPr>
            <a:xfrm>
              <a:off x="0" y="689"/>
              <a:ext cx="5861" cy="978"/>
            </a:xfrm>
            <a:prstGeom prst="rect">
              <a:avLst/>
            </a:prstGeom>
            <a:effectLst>
              <a:outerShdw blurRad="50800" dist="38100" dir="2700000" algn="tl" rotWithShape="0">
                <a:prstClr val="black">
                  <a:alpha val="40000"/>
                </a:prstClr>
              </a:outerShdw>
            </a:effectLst>
          </p:spPr>
        </p:pic>
        <p:sp>
          <p:nvSpPr>
            <p:cNvPr id="8" name="文本框 7"/>
            <p:cNvSpPr txBox="1"/>
            <p:nvPr/>
          </p:nvSpPr>
          <p:spPr>
            <a:xfrm>
              <a:off x="1021" y="767"/>
              <a:ext cx="5917" cy="822"/>
            </a:xfrm>
            <a:prstGeom prst="rect">
              <a:avLst/>
            </a:prstGeom>
            <a:noFill/>
          </p:spPr>
          <p:txBody>
            <a:bodyPr wrap="square" rtlCol="0">
              <a:spAutoFit/>
            </a:bodyPr>
            <a:p>
              <a:pPr algn="l">
                <a:buClrTx/>
                <a:buSzTx/>
                <a:buFontTx/>
              </a:pPr>
              <a:r>
                <a:rPr lang="en-US" altLang="zh-CN" dirty="0">
                  <a:solidFill>
                    <a:schemeClr val="bg1"/>
                  </a:solidFill>
                  <a:latin typeface="黑体" panose="02010609060101010101" charset="-122"/>
                  <a:ea typeface="黑体" panose="02010609060101010101" charset="-122"/>
                  <a:cs typeface="黑体" panose="02010609060101010101" charset="-122"/>
                </a:rPr>
                <a:t> </a:t>
              </a:r>
              <a:r>
                <a:rPr lang="zh-CN" altLang="en-US" sz="2800">
                  <a:solidFill>
                    <a:schemeClr val="bg1"/>
                  </a:solidFill>
                  <a:latin typeface="黑体" panose="02010609060101010101" charset="-122"/>
                  <a:ea typeface="黑体" panose="02010609060101010101" charset="-122"/>
                  <a:cs typeface="黑体" panose="02010609060101010101" charset="-122"/>
                </a:rPr>
                <a:t>此处输入标题</a:t>
              </a:r>
              <a:endParaRPr lang="zh-CN" altLang="en-US" sz="2800">
                <a:solidFill>
                  <a:schemeClr val="bg1"/>
                </a:solidFill>
                <a:latin typeface="黑体" panose="02010609060101010101" charset="-122"/>
                <a:ea typeface="黑体" panose="02010609060101010101" charset="-122"/>
                <a:cs typeface="黑体" panose="02010609060101010101" charset="-122"/>
              </a:endParaRPr>
            </a:p>
          </p:txBody>
        </p:sp>
      </p:grpSp>
      <p:pic>
        <p:nvPicPr>
          <p:cNvPr id="36" name="图片 35" descr="校徽"/>
          <p:cNvPicPr>
            <a:picLocks noChangeAspect="1"/>
          </p:cNvPicPr>
          <p:nvPr/>
        </p:nvPicPr>
        <p:blipFill>
          <a:blip r:embed="rId4"/>
          <a:stretch>
            <a:fillRect/>
          </a:stretch>
        </p:blipFill>
        <p:spPr>
          <a:xfrm>
            <a:off x="3963670" y="-434340"/>
            <a:ext cx="5182235" cy="1624965"/>
          </a:xfrm>
          <a:prstGeom prst="rect">
            <a:avLst/>
          </a:prstGeom>
        </p:spPr>
      </p:pic>
      <p:pic>
        <p:nvPicPr>
          <p:cNvPr id="7" name="图片 6"/>
          <p:cNvPicPr>
            <a:picLocks noChangeAspect="1"/>
          </p:cNvPicPr>
          <p:nvPr/>
        </p:nvPicPr>
        <p:blipFill>
          <a:blip r:embed="rId5"/>
          <a:stretch>
            <a:fillRect/>
          </a:stretch>
        </p:blipFill>
        <p:spPr>
          <a:xfrm>
            <a:off x="4467860" y="1397635"/>
            <a:ext cx="3427095" cy="4062730"/>
          </a:xfrm>
          <a:prstGeom prst="rect">
            <a:avLst/>
          </a:prstGeom>
        </p:spPr>
      </p:pic>
      <p:grpSp>
        <p:nvGrpSpPr>
          <p:cNvPr id="6" name="组合 5"/>
          <p:cNvGrpSpPr/>
          <p:nvPr/>
        </p:nvGrpSpPr>
        <p:grpSpPr>
          <a:xfrm>
            <a:off x="8463915" y="1475740"/>
            <a:ext cx="2082800" cy="4113530"/>
            <a:chOff x="13329" y="2324"/>
            <a:chExt cx="3280" cy="6478"/>
          </a:xfrm>
        </p:grpSpPr>
        <p:sp>
          <p:nvSpPr>
            <p:cNvPr id="11" name="文本框 10"/>
            <p:cNvSpPr txBox="1"/>
            <p:nvPr/>
          </p:nvSpPr>
          <p:spPr>
            <a:xfrm>
              <a:off x="13443" y="4746"/>
              <a:ext cx="3043" cy="783"/>
            </a:xfrm>
            <a:prstGeom prst="rect">
              <a:avLst/>
            </a:prstGeom>
            <a:solidFill>
              <a:srgbClr val="CA9A71"/>
            </a:solidFill>
          </p:spPr>
          <p:txBody>
            <a:bodyPr wrap="square" rtlCol="0">
              <a:spAutoFit/>
            </a:bodyPr>
            <a:p>
              <a:pPr>
                <a:lnSpc>
                  <a:spcPct val="132000"/>
                </a:lnSpc>
              </a:pPr>
              <a:r>
                <a:rPr lang="zh-CN" altLang="en-US" sz="2000" b="1" dirty="0">
                  <a:solidFill>
                    <a:schemeClr val="bg1"/>
                  </a:solidFill>
                  <a:latin typeface="黑体" panose="02010609060101010101" charset="-122"/>
                  <a:ea typeface="黑体" panose="02010609060101010101" charset="-122"/>
                </a:rPr>
                <a:t>在此输入标题</a:t>
              </a:r>
              <a:endParaRPr lang="zh-CN" altLang="en-US" sz="2000" b="1" dirty="0">
                <a:solidFill>
                  <a:schemeClr val="bg1"/>
                </a:solidFill>
                <a:latin typeface="黑体" panose="02010609060101010101" charset="-122"/>
                <a:ea typeface="黑体" panose="02010609060101010101" charset="-122"/>
              </a:endParaRPr>
            </a:p>
          </p:txBody>
        </p:sp>
        <p:pic>
          <p:nvPicPr>
            <p:cNvPr id="5" name="图片 4" descr="图层 0"/>
            <p:cNvPicPr>
              <a:picLocks noChangeAspect="1"/>
            </p:cNvPicPr>
            <p:nvPr/>
          </p:nvPicPr>
          <p:blipFill>
            <a:blip r:embed="rId2"/>
            <a:stretch>
              <a:fillRect/>
            </a:stretch>
          </p:blipFill>
          <p:spPr>
            <a:xfrm>
              <a:off x="13329" y="2324"/>
              <a:ext cx="2953" cy="2605"/>
            </a:xfrm>
            <a:prstGeom prst="rect">
              <a:avLst/>
            </a:prstGeom>
          </p:spPr>
        </p:pic>
        <p:sp>
          <p:nvSpPr>
            <p:cNvPr id="2" name="文本框 1"/>
            <p:cNvSpPr txBox="1"/>
            <p:nvPr/>
          </p:nvSpPr>
          <p:spPr>
            <a:xfrm>
              <a:off x="13354" y="5972"/>
              <a:ext cx="3255" cy="2830"/>
            </a:xfrm>
            <a:prstGeom prst="rect">
              <a:avLst/>
            </a:prstGeom>
            <a:noFill/>
          </p:spPr>
          <p:txBody>
            <a:bodyPr wrap="square" rtlCol="0">
              <a:spAutoFit/>
            </a:bodyPr>
            <a:p>
              <a:pPr algn="ctr">
                <a:lnSpc>
                  <a:spcPct val="132000"/>
                </a:lnSpc>
              </a:pPr>
              <a:r>
                <a:rPr lang="zh-CN" altLang="en-US" sz="1200" dirty="0">
                  <a:solidFill>
                    <a:schemeClr val="tx1"/>
                  </a:solidFill>
                  <a:latin typeface="楷体" panose="02010609060101010101" charset="-122"/>
                  <a:ea typeface="楷体" panose="02010609060101010101" charset="-122"/>
                </a:rPr>
                <a:t>在此输入内容在此输入内容在此输入内容在此输入内容在此输入内容在此输入内容在此输入内容在此输入内容在此输入内容在此输入内容在此输入内容在此输入内容</a:t>
              </a:r>
              <a:endParaRPr lang="zh-CN" altLang="en-US" sz="1200" dirty="0">
                <a:solidFill>
                  <a:schemeClr val="tx1"/>
                </a:solidFill>
                <a:latin typeface="楷体" panose="02010609060101010101" charset="-122"/>
                <a:ea typeface="楷体" panose="02010609060101010101" charset="-122"/>
              </a:endParaRPr>
            </a:p>
            <a:p>
              <a:pPr algn="ctr">
                <a:lnSpc>
                  <a:spcPct val="132000"/>
                </a:lnSpc>
              </a:pPr>
              <a:endParaRPr lang="zh-CN" altLang="en-US" sz="1200" dirty="0">
                <a:solidFill>
                  <a:schemeClr val="tx1"/>
                </a:solidFill>
                <a:latin typeface="楷体" panose="02010609060101010101" charset="-122"/>
                <a:ea typeface="楷体" panose="02010609060101010101" charset="-122"/>
              </a:endParaRPr>
            </a:p>
          </p:txBody>
        </p:sp>
      </p:grpSp>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图片 17" descr="sad"/>
          <p:cNvPicPr>
            <a:picLocks noChangeAspect="1"/>
          </p:cNvPicPr>
          <p:nvPr/>
        </p:nvPicPr>
        <p:blipFill>
          <a:blip r:embed="rId1"/>
          <a:stretch>
            <a:fillRect/>
          </a:stretch>
        </p:blipFill>
        <p:spPr>
          <a:xfrm>
            <a:off x="2540" y="0"/>
            <a:ext cx="12186920" cy="6858000"/>
          </a:xfrm>
          <a:prstGeom prst="rect">
            <a:avLst/>
          </a:prstGeom>
        </p:spPr>
      </p:pic>
      <p:sp>
        <p:nvSpPr>
          <p:cNvPr id="8" name="文本框 7"/>
          <p:cNvSpPr txBox="1"/>
          <p:nvPr/>
        </p:nvSpPr>
        <p:spPr>
          <a:xfrm>
            <a:off x="5893872" y="4621655"/>
            <a:ext cx="4174488" cy="637290"/>
          </a:xfrm>
          <a:prstGeom prst="rect">
            <a:avLst/>
          </a:prstGeom>
          <a:noFill/>
        </p:spPr>
        <p:txBody>
          <a:bodyPr wrap="square" rtlCol="0">
            <a:spAutoFit/>
          </a:bodyPr>
          <a:p>
            <a:pPr>
              <a:lnSpc>
                <a:spcPct val="132000"/>
              </a:lnSpc>
            </a:pPr>
            <a:r>
              <a:rPr lang="zh-CN" altLang="en-US" sz="1400" dirty="0">
                <a:solidFill>
                  <a:srgbClr val="361B0E"/>
                </a:solidFill>
                <a:latin typeface="楷体" panose="02010609060101010101" charset="-122"/>
                <a:ea typeface="楷体" panose="02010609060101010101" charset="-122"/>
              </a:rPr>
              <a:t>在此输入内容在此输入内容在此输入内容在此输入内容在此输入内容在此输入内容</a:t>
            </a:r>
            <a:endParaRPr lang="zh-CN" altLang="en-US" sz="1400" dirty="0">
              <a:solidFill>
                <a:srgbClr val="361B0E"/>
              </a:solidFill>
              <a:latin typeface="楷体" panose="02010609060101010101" charset="-122"/>
              <a:ea typeface="楷体" panose="02010609060101010101" charset="-122"/>
            </a:endParaRPr>
          </a:p>
        </p:txBody>
      </p:sp>
      <p:sp>
        <p:nvSpPr>
          <p:cNvPr id="9" name="文本框 8"/>
          <p:cNvSpPr txBox="1"/>
          <p:nvPr/>
        </p:nvSpPr>
        <p:spPr>
          <a:xfrm>
            <a:off x="5850042" y="2129260"/>
            <a:ext cx="4176975" cy="659130"/>
          </a:xfrm>
          <a:prstGeom prst="rect">
            <a:avLst/>
          </a:prstGeom>
          <a:noFill/>
        </p:spPr>
        <p:txBody>
          <a:bodyPr wrap="square" rtlCol="0">
            <a:spAutoFit/>
          </a:bodyPr>
          <a:p>
            <a:pPr>
              <a:lnSpc>
                <a:spcPct val="132000"/>
              </a:lnSpc>
            </a:pPr>
            <a:r>
              <a:rPr lang="zh-CN" altLang="en-US" sz="1400" dirty="0">
                <a:solidFill>
                  <a:srgbClr val="361B0E"/>
                </a:solidFill>
                <a:latin typeface="楷体" panose="02010609060101010101" charset="-122"/>
                <a:ea typeface="楷体" panose="02010609060101010101" charset="-122"/>
              </a:rPr>
              <a:t>在此输入内容在此输入内容在此输入内容在此输入内容在此输入内容在此输入内容</a:t>
            </a:r>
            <a:endParaRPr lang="zh-CN" altLang="en-US" sz="1400" dirty="0">
              <a:solidFill>
                <a:srgbClr val="361B0E"/>
              </a:solidFill>
              <a:latin typeface="楷体" panose="02010609060101010101" charset="-122"/>
              <a:ea typeface="楷体" panose="02010609060101010101" charset="-122"/>
            </a:endParaRPr>
          </a:p>
        </p:txBody>
      </p:sp>
      <p:sp>
        <p:nvSpPr>
          <p:cNvPr id="10" name="文本框 9"/>
          <p:cNvSpPr txBox="1"/>
          <p:nvPr/>
        </p:nvSpPr>
        <p:spPr>
          <a:xfrm>
            <a:off x="6300725" y="3463189"/>
            <a:ext cx="4176975" cy="637290"/>
          </a:xfrm>
          <a:prstGeom prst="rect">
            <a:avLst/>
          </a:prstGeom>
          <a:noFill/>
        </p:spPr>
        <p:txBody>
          <a:bodyPr wrap="square" rtlCol="0">
            <a:spAutoFit/>
          </a:bodyPr>
          <a:p>
            <a:pPr>
              <a:lnSpc>
                <a:spcPct val="132000"/>
              </a:lnSpc>
            </a:pPr>
            <a:r>
              <a:rPr lang="zh-CN" altLang="en-US" sz="1400" dirty="0">
                <a:solidFill>
                  <a:srgbClr val="361B0E"/>
                </a:solidFill>
                <a:latin typeface="楷体" panose="02010609060101010101" charset="-122"/>
                <a:ea typeface="楷体" panose="02010609060101010101" charset="-122"/>
              </a:rPr>
              <a:t>在此输入内容在此输入内容在此输入内容在此输入内容在此输入内容在此输入内容</a:t>
            </a:r>
            <a:endParaRPr lang="zh-CN" altLang="en-US" sz="1400" dirty="0">
              <a:solidFill>
                <a:srgbClr val="361B0E"/>
              </a:solidFill>
              <a:latin typeface="楷体" panose="02010609060101010101" charset="-122"/>
              <a:ea typeface="楷体" panose="02010609060101010101" charset="-122"/>
            </a:endParaRPr>
          </a:p>
        </p:txBody>
      </p:sp>
      <p:sp>
        <p:nvSpPr>
          <p:cNvPr id="11" name="椭圆 10"/>
          <p:cNvSpPr/>
          <p:nvPr/>
        </p:nvSpPr>
        <p:spPr>
          <a:xfrm>
            <a:off x="5393455" y="2290425"/>
            <a:ext cx="314960" cy="314960"/>
          </a:xfrm>
          <a:prstGeom prst="ellipse">
            <a:avLst/>
          </a:prstGeom>
          <a:solidFill>
            <a:srgbClr val="C67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lumMod val="50000"/>
                </a:schemeClr>
              </a:solidFill>
            </a:endParaRPr>
          </a:p>
        </p:txBody>
      </p:sp>
      <p:sp>
        <p:nvSpPr>
          <p:cNvPr id="12" name="椭圆 11"/>
          <p:cNvSpPr/>
          <p:nvPr/>
        </p:nvSpPr>
        <p:spPr>
          <a:xfrm>
            <a:off x="5633666" y="3560954"/>
            <a:ext cx="314960" cy="314960"/>
          </a:xfrm>
          <a:prstGeom prst="ellipse">
            <a:avLst/>
          </a:prstGeom>
          <a:solidFill>
            <a:srgbClr val="C67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lumMod val="50000"/>
                </a:schemeClr>
              </a:solidFill>
            </a:endParaRPr>
          </a:p>
        </p:txBody>
      </p:sp>
      <p:sp>
        <p:nvSpPr>
          <p:cNvPr id="13" name="椭圆 12"/>
          <p:cNvSpPr/>
          <p:nvPr/>
        </p:nvSpPr>
        <p:spPr>
          <a:xfrm>
            <a:off x="5296457" y="4769354"/>
            <a:ext cx="314960" cy="314960"/>
          </a:xfrm>
          <a:prstGeom prst="ellipse">
            <a:avLst/>
          </a:prstGeom>
          <a:solidFill>
            <a:srgbClr val="C67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lumMod val="50000"/>
                </a:schemeClr>
              </a:solidFill>
            </a:endParaRPr>
          </a:p>
        </p:txBody>
      </p:sp>
      <p:sp>
        <p:nvSpPr>
          <p:cNvPr id="15" name="空心弧 14"/>
          <p:cNvSpPr/>
          <p:nvPr/>
        </p:nvSpPr>
        <p:spPr>
          <a:xfrm rot="4044368">
            <a:off x="280947" y="845936"/>
            <a:ext cx="5377515" cy="5613167"/>
          </a:xfrm>
          <a:prstGeom prst="blockArc">
            <a:avLst>
              <a:gd name="adj1" fmla="val 14051389"/>
              <a:gd name="adj2" fmla="val 21114500"/>
              <a:gd name="adj3" fmla="val 552"/>
            </a:avLst>
          </a:prstGeom>
          <a:solidFill>
            <a:srgbClr val="C67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2">
                  <a:lumMod val="50000"/>
                </a:schemeClr>
              </a:solidFill>
            </a:endParaRPr>
          </a:p>
        </p:txBody>
      </p:sp>
      <p:grpSp>
        <p:nvGrpSpPr>
          <p:cNvPr id="17" name="组合 16"/>
          <p:cNvGrpSpPr/>
          <p:nvPr/>
        </p:nvGrpSpPr>
        <p:grpSpPr>
          <a:xfrm>
            <a:off x="0" y="437515"/>
            <a:ext cx="4405630" cy="621030"/>
            <a:chOff x="0" y="689"/>
            <a:chExt cx="6938" cy="978"/>
          </a:xfrm>
        </p:grpSpPr>
        <p:pic>
          <p:nvPicPr>
            <p:cNvPr id="14" name="图片 13" descr="箭头"/>
            <p:cNvPicPr>
              <a:picLocks noChangeAspect="1"/>
            </p:cNvPicPr>
            <p:nvPr/>
          </p:nvPicPr>
          <p:blipFill>
            <a:blip r:embed="rId2"/>
            <a:srcRect l="8736" b="-1875"/>
            <a:stretch>
              <a:fillRect/>
            </a:stretch>
          </p:blipFill>
          <p:spPr>
            <a:xfrm>
              <a:off x="0" y="689"/>
              <a:ext cx="5861" cy="978"/>
            </a:xfrm>
            <a:prstGeom prst="rect">
              <a:avLst/>
            </a:prstGeom>
            <a:effectLst>
              <a:outerShdw blurRad="50800" dist="38100" dir="2700000" algn="tl" rotWithShape="0">
                <a:prstClr val="black">
                  <a:alpha val="40000"/>
                </a:prstClr>
              </a:outerShdw>
            </a:effectLst>
          </p:spPr>
        </p:pic>
        <p:sp>
          <p:nvSpPr>
            <p:cNvPr id="3" name="文本框 2"/>
            <p:cNvSpPr txBox="1"/>
            <p:nvPr/>
          </p:nvSpPr>
          <p:spPr>
            <a:xfrm>
              <a:off x="1021" y="767"/>
              <a:ext cx="5917" cy="822"/>
            </a:xfrm>
            <a:prstGeom prst="rect">
              <a:avLst/>
            </a:prstGeom>
            <a:noFill/>
          </p:spPr>
          <p:txBody>
            <a:bodyPr wrap="square" rtlCol="0">
              <a:spAutoFit/>
            </a:bodyPr>
            <a:p>
              <a:pPr algn="l">
                <a:buClrTx/>
                <a:buSzTx/>
                <a:buFontTx/>
              </a:pPr>
              <a:r>
                <a:rPr lang="en-US" altLang="zh-CN" dirty="0">
                  <a:solidFill>
                    <a:schemeClr val="bg1"/>
                  </a:solidFill>
                  <a:latin typeface="黑体" panose="02010609060101010101" charset="-122"/>
                  <a:ea typeface="黑体" panose="02010609060101010101" charset="-122"/>
                  <a:cs typeface="黑体" panose="02010609060101010101" charset="-122"/>
                </a:rPr>
                <a:t> </a:t>
              </a:r>
              <a:r>
                <a:rPr lang="zh-CN" altLang="en-US" sz="2800">
                  <a:solidFill>
                    <a:schemeClr val="bg1"/>
                  </a:solidFill>
                  <a:latin typeface="黑体" panose="02010609060101010101" charset="-122"/>
                  <a:ea typeface="黑体" panose="02010609060101010101" charset="-122"/>
                  <a:cs typeface="黑体" panose="02010609060101010101" charset="-122"/>
                </a:rPr>
                <a:t>此处输入标题</a:t>
              </a:r>
              <a:endParaRPr lang="zh-CN" altLang="en-US" sz="2800">
                <a:solidFill>
                  <a:schemeClr val="bg1"/>
                </a:solidFill>
                <a:latin typeface="黑体" panose="02010609060101010101" charset="-122"/>
                <a:ea typeface="黑体" panose="02010609060101010101" charset="-122"/>
                <a:cs typeface="黑体" panose="02010609060101010101" charset="-122"/>
              </a:endParaRPr>
            </a:p>
          </p:txBody>
        </p:sp>
      </p:grpSp>
      <p:pic>
        <p:nvPicPr>
          <p:cNvPr id="36" name="图片 35" descr="校徽"/>
          <p:cNvPicPr>
            <a:picLocks noChangeAspect="1"/>
          </p:cNvPicPr>
          <p:nvPr/>
        </p:nvPicPr>
        <p:blipFill>
          <a:blip r:embed="rId3"/>
          <a:stretch>
            <a:fillRect/>
          </a:stretch>
        </p:blipFill>
        <p:spPr>
          <a:xfrm>
            <a:off x="3963670" y="-434340"/>
            <a:ext cx="5182235" cy="1624965"/>
          </a:xfrm>
          <a:prstGeom prst="rect">
            <a:avLst/>
          </a:prstGeom>
        </p:spPr>
      </p:pic>
      <p:pic>
        <p:nvPicPr>
          <p:cNvPr id="5" name="图片 4" descr="去"/>
          <p:cNvPicPr>
            <a:picLocks noChangeAspect="1"/>
          </p:cNvPicPr>
          <p:nvPr/>
        </p:nvPicPr>
        <p:blipFill>
          <a:blip r:embed="rId4"/>
          <a:stretch>
            <a:fillRect/>
          </a:stretch>
        </p:blipFill>
        <p:spPr>
          <a:xfrm>
            <a:off x="1197610" y="1528445"/>
            <a:ext cx="4084320" cy="4084320"/>
          </a:xfrm>
          <a:prstGeom prst="rect">
            <a:avLst/>
          </a:prstGeom>
        </p:spPr>
      </p:pic>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8" grpId="0"/>
      <p:bldP spid="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水教 高清"/>
          <p:cNvPicPr>
            <a:picLocks noChangeAspect="1"/>
          </p:cNvPicPr>
          <p:nvPr/>
        </p:nvPicPr>
        <p:blipFill>
          <a:blip r:embed="rId1"/>
          <a:srcRect/>
          <a:stretch>
            <a:fillRect/>
          </a:stretch>
        </p:blipFill>
        <p:spPr>
          <a:xfrm>
            <a:off x="0" y="0"/>
            <a:ext cx="12217400" cy="6858000"/>
          </a:xfrm>
          <a:prstGeom prst="rect">
            <a:avLst/>
          </a:prstGeom>
        </p:spPr>
      </p:pic>
      <p:grpSp>
        <p:nvGrpSpPr>
          <p:cNvPr id="5" name="组合 4"/>
          <p:cNvGrpSpPr/>
          <p:nvPr/>
        </p:nvGrpSpPr>
        <p:grpSpPr>
          <a:xfrm>
            <a:off x="2372995" y="1957705"/>
            <a:ext cx="7446010" cy="3046095"/>
            <a:chOff x="3737" y="3083"/>
            <a:chExt cx="11726" cy="4797"/>
          </a:xfrm>
        </p:grpSpPr>
        <p:sp>
          <p:nvSpPr>
            <p:cNvPr id="11" name="矩形 10"/>
            <p:cNvSpPr/>
            <p:nvPr/>
          </p:nvSpPr>
          <p:spPr>
            <a:xfrm>
              <a:off x="3737" y="3083"/>
              <a:ext cx="11726" cy="479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4070" y="3360"/>
              <a:ext cx="11060" cy="4211"/>
            </a:xfrm>
            <a:prstGeom prst="rect">
              <a:avLst/>
            </a:prstGeom>
            <a:noFill/>
            <a:ln w="19050">
              <a:solidFill>
                <a:srgbClr val="CA9A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36" name="图片 35" descr="校徽"/>
          <p:cNvPicPr>
            <a:picLocks noChangeAspect="1"/>
          </p:cNvPicPr>
          <p:nvPr/>
        </p:nvPicPr>
        <p:blipFill>
          <a:blip r:embed="rId2"/>
          <a:stretch>
            <a:fillRect/>
          </a:stretch>
        </p:blipFill>
        <p:spPr>
          <a:xfrm>
            <a:off x="3963670" y="-434340"/>
            <a:ext cx="5182235" cy="1624965"/>
          </a:xfrm>
          <a:prstGeom prst="rect">
            <a:avLst/>
          </a:prstGeom>
        </p:spPr>
      </p:pic>
      <p:sp>
        <p:nvSpPr>
          <p:cNvPr id="3" name="文本框 2"/>
          <p:cNvSpPr txBox="1"/>
          <p:nvPr/>
        </p:nvSpPr>
        <p:spPr>
          <a:xfrm>
            <a:off x="3996690" y="2501900"/>
            <a:ext cx="4198620" cy="922020"/>
          </a:xfrm>
          <a:prstGeom prst="rect">
            <a:avLst/>
          </a:prstGeom>
          <a:noFill/>
        </p:spPr>
        <p:txBody>
          <a:bodyPr wrap="square" rtlCol="0">
            <a:spAutoFit/>
          </a:bodyPr>
          <a:p>
            <a:pPr algn="ctr"/>
            <a:r>
              <a:rPr lang="zh-CN" altLang="en-US" sz="5400" spc="300" dirty="0">
                <a:solidFill>
                  <a:srgbClr val="98262A"/>
                </a:solidFill>
                <a:latin typeface="思源黑体 CN Heavy" panose="020B0A00000000000000" charset="-122"/>
                <a:ea typeface="思源黑体 CN Heavy" panose="020B0A00000000000000" charset="-122"/>
              </a:rPr>
              <a:t>第四章</a:t>
            </a:r>
            <a:endParaRPr lang="zh-CN" altLang="en-US" sz="5400" spc="300" dirty="0">
              <a:solidFill>
                <a:srgbClr val="98262A"/>
              </a:solidFill>
              <a:latin typeface="思源黑体 CN Heavy" panose="020B0A00000000000000" charset="-122"/>
              <a:ea typeface="思源黑体 CN Heavy" panose="020B0A00000000000000" charset="-122"/>
            </a:endParaRPr>
          </a:p>
        </p:txBody>
      </p:sp>
      <p:sp>
        <p:nvSpPr>
          <p:cNvPr id="4" name="文本框 3"/>
          <p:cNvSpPr txBox="1"/>
          <p:nvPr/>
        </p:nvSpPr>
        <p:spPr>
          <a:xfrm>
            <a:off x="3996690" y="3533140"/>
            <a:ext cx="4198620" cy="645160"/>
          </a:xfrm>
          <a:prstGeom prst="rect">
            <a:avLst/>
          </a:prstGeom>
          <a:noFill/>
        </p:spPr>
        <p:txBody>
          <a:bodyPr wrap="square" rtlCol="0">
            <a:spAutoFit/>
          </a:bodyPr>
          <a:p>
            <a:pPr algn="ctr"/>
            <a:r>
              <a:rPr lang="zh-CN" altLang="en-US" sz="3600" spc="300" dirty="0">
                <a:solidFill>
                  <a:schemeClr val="accent4">
                    <a:lumMod val="50000"/>
                  </a:schemeClr>
                </a:solidFill>
                <a:latin typeface="楷体" panose="02010609060101010101" charset="-122"/>
                <a:ea typeface="楷体" panose="02010609060101010101" charset="-122"/>
              </a:rPr>
              <a:t>请在此处输入标题</a:t>
            </a:r>
            <a:endParaRPr lang="zh-CN" altLang="en-US" sz="3600" spc="300" dirty="0">
              <a:solidFill>
                <a:schemeClr val="accent4">
                  <a:lumMod val="50000"/>
                </a:schemeClr>
              </a:solidFill>
              <a:latin typeface="楷体" panose="02010609060101010101" charset="-122"/>
              <a:ea typeface="楷体" panose="02010609060101010101" charset="-122"/>
            </a:endParaRPr>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 name="图片 26" descr="演示文稿1_01"/>
          <p:cNvPicPr>
            <a:picLocks noChangeAspect="1"/>
          </p:cNvPicPr>
          <p:nvPr>
            <p:custDataLst>
              <p:tags r:id="rId1"/>
            </p:custDataLst>
          </p:nvPr>
        </p:nvPicPr>
        <p:blipFill>
          <a:blip r:embed="rId2"/>
          <a:stretch>
            <a:fillRect/>
          </a:stretch>
        </p:blipFill>
        <p:spPr>
          <a:xfrm>
            <a:off x="0" y="0"/>
            <a:ext cx="12192000" cy="7006590"/>
          </a:xfrm>
          <a:prstGeom prst="rect">
            <a:avLst/>
          </a:prstGeom>
        </p:spPr>
      </p:pic>
      <p:grpSp>
        <p:nvGrpSpPr>
          <p:cNvPr id="58" name="组合 57"/>
          <p:cNvGrpSpPr/>
          <p:nvPr/>
        </p:nvGrpSpPr>
        <p:grpSpPr>
          <a:xfrm rot="0">
            <a:off x="8056245" y="2464435"/>
            <a:ext cx="1236980" cy="2542996"/>
            <a:chOff x="8184058" y="1604873"/>
            <a:chExt cx="1237531" cy="2542635"/>
          </a:xfrm>
        </p:grpSpPr>
        <p:sp>
          <p:nvSpPr>
            <p:cNvPr id="59" name="文本框 58"/>
            <p:cNvSpPr txBox="1"/>
            <p:nvPr/>
          </p:nvSpPr>
          <p:spPr>
            <a:xfrm>
              <a:off x="8735789" y="1604873"/>
              <a:ext cx="685800" cy="119871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4">
                      <a:lumMod val="50000"/>
                    </a:schemeClr>
                  </a:solidFill>
                  <a:effectLst/>
                  <a:uLnTx/>
                  <a:uFillTx/>
                  <a:latin typeface="黑体" panose="02010609060101010101" charset="-122"/>
                  <a:ea typeface="黑体" panose="02010609060101010101" charset="-122"/>
                  <a:cs typeface="+mn-ea"/>
                  <a:sym typeface="+mn-lt"/>
                </a:rPr>
                <a:t>第</a:t>
              </a:r>
              <a:endParaRPr kumimoji="0" lang="en-US" altLang="zh-CN" sz="2400" b="1" i="0" u="none" strike="noStrike" kern="1200" cap="none" spc="0" normalizeH="0" baseline="0" noProof="0" dirty="0">
                <a:ln>
                  <a:noFill/>
                </a:ln>
                <a:solidFill>
                  <a:schemeClr val="accent4">
                    <a:lumMod val="50000"/>
                  </a:schemeClr>
                </a:solidFill>
                <a:effectLst/>
                <a:uLnTx/>
                <a:uFillTx/>
                <a:latin typeface="黑体" panose="02010609060101010101" charset="-122"/>
                <a:ea typeface="黑体" panose="02010609060101010101"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4">
                      <a:lumMod val="50000"/>
                    </a:schemeClr>
                  </a:solidFill>
                  <a:effectLst/>
                  <a:uLnTx/>
                  <a:uFillTx/>
                  <a:latin typeface="黑体" panose="02010609060101010101" charset="-122"/>
                  <a:ea typeface="黑体" panose="02010609060101010101" charset="-122"/>
                  <a:cs typeface="+mn-ea"/>
                  <a:sym typeface="+mn-lt"/>
                </a:rPr>
                <a:t>一</a:t>
              </a:r>
              <a:endParaRPr kumimoji="0" lang="en-US" altLang="zh-CN" sz="2400" b="1" i="0" u="none" strike="noStrike" kern="1200" cap="none" spc="0" normalizeH="0" baseline="0" noProof="0" dirty="0">
                <a:ln>
                  <a:noFill/>
                </a:ln>
                <a:solidFill>
                  <a:schemeClr val="accent4">
                    <a:lumMod val="50000"/>
                  </a:schemeClr>
                </a:solidFill>
                <a:effectLst/>
                <a:uLnTx/>
                <a:uFillTx/>
                <a:latin typeface="黑体" panose="02010609060101010101" charset="-122"/>
                <a:ea typeface="黑体" panose="02010609060101010101"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4">
                      <a:lumMod val="50000"/>
                    </a:schemeClr>
                  </a:solidFill>
                  <a:effectLst/>
                  <a:uLnTx/>
                  <a:uFillTx/>
                  <a:latin typeface="黑体" panose="02010609060101010101" charset="-122"/>
                  <a:ea typeface="黑体" panose="02010609060101010101" charset="-122"/>
                  <a:cs typeface="+mn-ea"/>
                  <a:sym typeface="+mn-lt"/>
                </a:rPr>
                <a:t>章</a:t>
              </a:r>
              <a:endParaRPr kumimoji="0" lang="zh-CN" altLang="en-US" sz="2400" b="1" i="0" u="none" strike="noStrike" kern="1200" cap="none" spc="0" normalizeH="0" baseline="0" noProof="0" dirty="0">
                <a:ln>
                  <a:noFill/>
                </a:ln>
                <a:solidFill>
                  <a:schemeClr val="accent4">
                    <a:lumMod val="50000"/>
                  </a:schemeClr>
                </a:solidFill>
                <a:effectLst/>
                <a:uLnTx/>
                <a:uFillTx/>
                <a:latin typeface="黑体" panose="02010609060101010101" charset="-122"/>
                <a:ea typeface="黑体" panose="02010609060101010101" charset="-122"/>
                <a:cs typeface="+mn-ea"/>
                <a:sym typeface="+mn-lt"/>
              </a:endParaRPr>
            </a:p>
          </p:txBody>
        </p:sp>
        <p:cxnSp>
          <p:nvCxnSpPr>
            <p:cNvPr id="60" name="直接连接符 59"/>
            <p:cNvCxnSpPr/>
            <p:nvPr/>
          </p:nvCxnSpPr>
          <p:spPr>
            <a:xfrm>
              <a:off x="8719461" y="1698171"/>
              <a:ext cx="0" cy="21880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184058" y="1621202"/>
              <a:ext cx="746177" cy="2526306"/>
            </a:xfrm>
            <a:prstGeom prst="rect">
              <a:avLst/>
            </a:prstGeom>
            <a:noFill/>
          </p:spPr>
          <p:txBody>
            <a:bodyPr wrap="square" rtlCol="0">
              <a:spAutoFit/>
            </a:bodyPr>
            <a:p>
              <a:pPr marL="0" marR="0" lvl="0" indent="0" defTabSz="914400" rtl="0" eaLnBrk="1" fontAlgn="auto" latinLnBrk="0" hangingPunct="1">
                <a:lnSpc>
                  <a:spcPct val="11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bg1">
                      <a:lumMod val="50000"/>
                    </a:schemeClr>
                  </a:solidFill>
                  <a:effectLst/>
                  <a:uLnTx/>
                  <a:uFillTx/>
                  <a:latin typeface="楷体" panose="02010609060101010101" charset="-122"/>
                  <a:ea typeface="楷体" panose="02010609060101010101" charset="-122"/>
                  <a:cs typeface="+mn-ea"/>
                  <a:sym typeface="+mn-lt"/>
                </a:rPr>
                <a:t>单机添加标题</a:t>
              </a:r>
              <a:endParaRPr kumimoji="0" lang="zh-CN" altLang="en-US" sz="2400" b="1" i="0" u="none" strike="noStrike" kern="1200" cap="none" spc="0" normalizeH="0" baseline="0" noProof="0" dirty="0">
                <a:ln>
                  <a:noFill/>
                </a:ln>
                <a:solidFill>
                  <a:schemeClr val="bg1">
                    <a:lumMod val="50000"/>
                  </a:schemeClr>
                </a:solidFill>
                <a:effectLst/>
                <a:uLnTx/>
                <a:uFillTx/>
                <a:latin typeface="楷体" panose="02010609060101010101" charset="-122"/>
                <a:ea typeface="楷体" panose="02010609060101010101" charset="-122"/>
                <a:cs typeface="+mn-ea"/>
                <a:sym typeface="+mn-lt"/>
              </a:endParaRPr>
            </a:p>
          </p:txBody>
        </p:sp>
      </p:grpSp>
      <p:grpSp>
        <p:nvGrpSpPr>
          <p:cNvPr id="62" name="组合 61"/>
          <p:cNvGrpSpPr/>
          <p:nvPr/>
        </p:nvGrpSpPr>
        <p:grpSpPr>
          <a:xfrm rot="0">
            <a:off x="6337300" y="2464435"/>
            <a:ext cx="1236980" cy="2542996"/>
            <a:chOff x="8184058" y="1604873"/>
            <a:chExt cx="1237531" cy="2542635"/>
          </a:xfrm>
        </p:grpSpPr>
        <p:sp>
          <p:nvSpPr>
            <p:cNvPr id="63" name="文本框 62"/>
            <p:cNvSpPr txBox="1"/>
            <p:nvPr/>
          </p:nvSpPr>
          <p:spPr>
            <a:xfrm>
              <a:off x="8735789" y="1604873"/>
              <a:ext cx="685800" cy="119871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4">
                      <a:lumMod val="50000"/>
                    </a:schemeClr>
                  </a:solidFill>
                  <a:effectLst/>
                  <a:uLnTx/>
                  <a:uFillTx/>
                  <a:latin typeface="黑体" panose="02010609060101010101" charset="-122"/>
                  <a:ea typeface="黑体" panose="02010609060101010101" charset="-122"/>
                  <a:cs typeface="+mn-ea"/>
                  <a:sym typeface="+mn-lt"/>
                </a:rPr>
                <a:t>第</a:t>
              </a:r>
              <a:endParaRPr kumimoji="0" lang="en-US" altLang="zh-CN" sz="2400" b="1" i="0" u="none" strike="noStrike" kern="1200" cap="none" spc="0" normalizeH="0" baseline="0" noProof="0" dirty="0">
                <a:ln>
                  <a:noFill/>
                </a:ln>
                <a:solidFill>
                  <a:schemeClr val="accent4">
                    <a:lumMod val="50000"/>
                  </a:schemeClr>
                </a:solidFill>
                <a:effectLst/>
                <a:uLnTx/>
                <a:uFillTx/>
                <a:latin typeface="黑体" panose="02010609060101010101" charset="-122"/>
                <a:ea typeface="黑体" panose="02010609060101010101"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4">
                      <a:lumMod val="50000"/>
                    </a:schemeClr>
                  </a:solidFill>
                  <a:effectLst/>
                  <a:uLnTx/>
                  <a:uFillTx/>
                  <a:latin typeface="黑体" panose="02010609060101010101" charset="-122"/>
                  <a:ea typeface="黑体" panose="02010609060101010101" charset="-122"/>
                  <a:cs typeface="+mn-ea"/>
                  <a:sym typeface="+mn-lt"/>
                </a:rPr>
                <a:t>二章</a:t>
              </a:r>
              <a:endParaRPr kumimoji="0" lang="zh-CN" altLang="en-US" sz="2400" b="1" i="0" u="none" strike="noStrike" kern="1200" cap="none" spc="0" normalizeH="0" baseline="0" noProof="0" dirty="0">
                <a:ln>
                  <a:noFill/>
                </a:ln>
                <a:solidFill>
                  <a:schemeClr val="accent4">
                    <a:lumMod val="50000"/>
                  </a:schemeClr>
                </a:solidFill>
                <a:effectLst/>
                <a:uLnTx/>
                <a:uFillTx/>
                <a:latin typeface="黑体" panose="02010609060101010101" charset="-122"/>
                <a:ea typeface="黑体" panose="02010609060101010101" charset="-122"/>
                <a:cs typeface="+mn-ea"/>
                <a:sym typeface="+mn-lt"/>
              </a:endParaRPr>
            </a:p>
          </p:txBody>
        </p:sp>
        <p:cxnSp>
          <p:nvCxnSpPr>
            <p:cNvPr id="64" name="直接连接符 63"/>
            <p:cNvCxnSpPr/>
            <p:nvPr/>
          </p:nvCxnSpPr>
          <p:spPr>
            <a:xfrm>
              <a:off x="8719461" y="1698171"/>
              <a:ext cx="0" cy="21880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8184058" y="1621202"/>
              <a:ext cx="746177" cy="2526306"/>
            </a:xfrm>
            <a:prstGeom prst="rect">
              <a:avLst/>
            </a:prstGeom>
            <a:noFill/>
          </p:spPr>
          <p:txBody>
            <a:bodyPr wrap="square" rtlCol="0">
              <a:spAutoFit/>
            </a:bodyPr>
            <a:p>
              <a:pPr marL="0" marR="0" lvl="0" indent="0" defTabSz="914400" rtl="0" eaLnBrk="1" fontAlgn="auto" latinLnBrk="0" hangingPunct="1">
                <a:lnSpc>
                  <a:spcPct val="110000"/>
                </a:lnSpc>
                <a:spcBef>
                  <a:spcPts val="0"/>
                </a:spcBef>
                <a:spcAft>
                  <a:spcPts val="0"/>
                </a:spcAft>
                <a:buClrTx/>
                <a:buSzTx/>
                <a:buFontTx/>
                <a:buNone/>
                <a:defRPr/>
              </a:pPr>
              <a:r>
                <a:rPr lang="zh-CN" altLang="en-US" sz="2400" b="1" noProof="0" dirty="0">
                  <a:ln>
                    <a:noFill/>
                  </a:ln>
                  <a:solidFill>
                    <a:schemeClr val="bg1">
                      <a:lumMod val="50000"/>
                    </a:schemeClr>
                  </a:solidFill>
                  <a:effectLst/>
                  <a:uLnTx/>
                  <a:uFillTx/>
                  <a:latin typeface="楷体" panose="02010609060101010101" charset="-122"/>
                  <a:ea typeface="楷体" panose="02010609060101010101" charset="-122"/>
                  <a:cs typeface="+mn-ea"/>
                  <a:sym typeface="+mn-lt"/>
                </a:rPr>
                <a:t>单机添加标题</a:t>
              </a:r>
              <a:endParaRPr lang="zh-CN" altLang="en-US" sz="2400" b="1" noProof="0" dirty="0">
                <a:ln>
                  <a:noFill/>
                </a:ln>
                <a:solidFill>
                  <a:schemeClr val="bg1">
                    <a:lumMod val="50000"/>
                  </a:schemeClr>
                </a:solidFill>
                <a:effectLst/>
                <a:uLnTx/>
                <a:uFillTx/>
                <a:latin typeface="楷体" panose="02010609060101010101" charset="-122"/>
                <a:ea typeface="楷体" panose="02010609060101010101" charset="-122"/>
                <a:cs typeface="+mn-ea"/>
                <a:sym typeface="+mn-lt"/>
              </a:endParaRPr>
            </a:p>
          </p:txBody>
        </p:sp>
      </p:grpSp>
      <p:grpSp>
        <p:nvGrpSpPr>
          <p:cNvPr id="66" name="组合 65"/>
          <p:cNvGrpSpPr/>
          <p:nvPr/>
        </p:nvGrpSpPr>
        <p:grpSpPr>
          <a:xfrm rot="0">
            <a:off x="4618355" y="2449195"/>
            <a:ext cx="1236980" cy="2542996"/>
            <a:chOff x="8184058" y="1604873"/>
            <a:chExt cx="1237531" cy="2542635"/>
          </a:xfrm>
        </p:grpSpPr>
        <p:sp>
          <p:nvSpPr>
            <p:cNvPr id="67" name="文本框 66"/>
            <p:cNvSpPr txBox="1"/>
            <p:nvPr/>
          </p:nvSpPr>
          <p:spPr>
            <a:xfrm>
              <a:off x="8735789" y="1604873"/>
              <a:ext cx="685800" cy="119871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4">
                      <a:lumMod val="50000"/>
                    </a:schemeClr>
                  </a:solidFill>
                  <a:effectLst/>
                  <a:uLnTx/>
                  <a:uFillTx/>
                  <a:latin typeface="黑体" panose="02010609060101010101" charset="-122"/>
                  <a:ea typeface="黑体" panose="02010609060101010101" charset="-122"/>
                  <a:cs typeface="+mn-ea"/>
                  <a:sym typeface="+mn-lt"/>
                </a:rPr>
                <a:t>第</a:t>
              </a:r>
              <a:endParaRPr kumimoji="0" lang="en-US" altLang="zh-CN" sz="2400" b="1" i="0" u="none" strike="noStrike" kern="1200" cap="none" spc="0" normalizeH="0" baseline="0" noProof="0" dirty="0">
                <a:ln>
                  <a:noFill/>
                </a:ln>
                <a:solidFill>
                  <a:schemeClr val="accent4">
                    <a:lumMod val="50000"/>
                  </a:schemeClr>
                </a:solidFill>
                <a:effectLst/>
                <a:uLnTx/>
                <a:uFillTx/>
                <a:latin typeface="黑体" panose="02010609060101010101" charset="-122"/>
                <a:ea typeface="黑体" panose="02010609060101010101"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4">
                      <a:lumMod val="50000"/>
                    </a:schemeClr>
                  </a:solidFill>
                  <a:effectLst/>
                  <a:uLnTx/>
                  <a:uFillTx/>
                  <a:latin typeface="黑体" panose="02010609060101010101" charset="-122"/>
                  <a:ea typeface="黑体" panose="02010609060101010101" charset="-122"/>
                  <a:cs typeface="+mn-ea"/>
                  <a:sym typeface="+mn-lt"/>
                </a:rPr>
                <a:t>三章</a:t>
              </a:r>
              <a:endParaRPr kumimoji="0" lang="zh-CN" altLang="en-US" sz="2400" b="1" i="0" u="none" strike="noStrike" kern="1200" cap="none" spc="0" normalizeH="0" baseline="0" noProof="0" dirty="0">
                <a:ln>
                  <a:noFill/>
                </a:ln>
                <a:solidFill>
                  <a:schemeClr val="accent4">
                    <a:lumMod val="50000"/>
                  </a:schemeClr>
                </a:solidFill>
                <a:effectLst/>
                <a:uLnTx/>
                <a:uFillTx/>
                <a:latin typeface="黑体" panose="02010609060101010101" charset="-122"/>
                <a:ea typeface="黑体" panose="02010609060101010101" charset="-122"/>
                <a:cs typeface="+mn-ea"/>
                <a:sym typeface="+mn-lt"/>
              </a:endParaRPr>
            </a:p>
          </p:txBody>
        </p:sp>
        <p:cxnSp>
          <p:nvCxnSpPr>
            <p:cNvPr id="68" name="直接连接符 67"/>
            <p:cNvCxnSpPr/>
            <p:nvPr/>
          </p:nvCxnSpPr>
          <p:spPr>
            <a:xfrm>
              <a:off x="8719461" y="1698171"/>
              <a:ext cx="0" cy="21880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8184058" y="1621202"/>
              <a:ext cx="746177" cy="2526306"/>
            </a:xfrm>
            <a:prstGeom prst="rect">
              <a:avLst/>
            </a:prstGeom>
            <a:noFill/>
          </p:spPr>
          <p:txBody>
            <a:bodyPr wrap="square" rtlCol="0">
              <a:spAutoFit/>
            </a:bodyPr>
            <a:p>
              <a:pPr marL="0" marR="0" lvl="0" indent="0" defTabSz="914400" rtl="0" eaLnBrk="1" fontAlgn="auto" latinLnBrk="0" hangingPunct="1">
                <a:lnSpc>
                  <a:spcPct val="110000"/>
                </a:lnSpc>
                <a:spcBef>
                  <a:spcPts val="0"/>
                </a:spcBef>
                <a:spcAft>
                  <a:spcPts val="0"/>
                </a:spcAft>
                <a:buClrTx/>
                <a:buSzTx/>
                <a:buFontTx/>
                <a:buNone/>
                <a:defRPr/>
              </a:pPr>
              <a:r>
                <a:rPr lang="zh-CN" altLang="en-US" sz="2400" b="1" noProof="0" dirty="0">
                  <a:ln>
                    <a:noFill/>
                  </a:ln>
                  <a:solidFill>
                    <a:schemeClr val="bg1">
                      <a:lumMod val="50000"/>
                    </a:schemeClr>
                  </a:solidFill>
                  <a:effectLst/>
                  <a:uLnTx/>
                  <a:uFillTx/>
                  <a:latin typeface="楷体" panose="02010609060101010101" charset="-122"/>
                  <a:ea typeface="楷体" panose="02010609060101010101" charset="-122"/>
                  <a:cs typeface="+mn-ea"/>
                  <a:sym typeface="+mn-lt"/>
                </a:rPr>
                <a:t>单机添加标题</a:t>
              </a:r>
              <a:endParaRPr lang="zh-CN" altLang="en-US" sz="2400" b="1" noProof="0" dirty="0">
                <a:ln>
                  <a:noFill/>
                </a:ln>
                <a:solidFill>
                  <a:schemeClr val="bg1">
                    <a:lumMod val="50000"/>
                  </a:schemeClr>
                </a:solidFill>
                <a:effectLst/>
                <a:uLnTx/>
                <a:uFillTx/>
                <a:latin typeface="楷体" panose="02010609060101010101" charset="-122"/>
                <a:ea typeface="楷体" panose="02010609060101010101" charset="-122"/>
                <a:cs typeface="+mn-ea"/>
                <a:sym typeface="+mn-lt"/>
              </a:endParaRPr>
            </a:p>
          </p:txBody>
        </p:sp>
      </p:grpSp>
      <p:grpSp>
        <p:nvGrpSpPr>
          <p:cNvPr id="70" name="组合 69"/>
          <p:cNvGrpSpPr/>
          <p:nvPr/>
        </p:nvGrpSpPr>
        <p:grpSpPr>
          <a:xfrm rot="0">
            <a:off x="2898775" y="2480310"/>
            <a:ext cx="1237615" cy="2542996"/>
            <a:chOff x="8184058" y="1604873"/>
            <a:chExt cx="1237531" cy="2542633"/>
          </a:xfrm>
        </p:grpSpPr>
        <p:sp>
          <p:nvSpPr>
            <p:cNvPr id="71" name="文本框 70"/>
            <p:cNvSpPr txBox="1"/>
            <p:nvPr/>
          </p:nvSpPr>
          <p:spPr>
            <a:xfrm>
              <a:off x="8735789" y="1604873"/>
              <a:ext cx="685800" cy="1198794"/>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4">
                      <a:lumMod val="50000"/>
                    </a:schemeClr>
                  </a:solidFill>
                  <a:effectLst/>
                  <a:uLnTx/>
                  <a:uFillTx/>
                  <a:latin typeface="黑体" panose="02010609060101010101" charset="-122"/>
                  <a:ea typeface="黑体" panose="02010609060101010101" charset="-122"/>
                  <a:cs typeface="+mn-ea"/>
                  <a:sym typeface="+mn-lt"/>
                </a:rPr>
                <a:t>第</a:t>
              </a:r>
              <a:endParaRPr kumimoji="0" lang="en-US" altLang="zh-CN" sz="2400" b="1" i="0" u="none" strike="noStrike" kern="1200" cap="none" spc="0" normalizeH="0" baseline="0" noProof="0" dirty="0">
                <a:ln>
                  <a:noFill/>
                </a:ln>
                <a:solidFill>
                  <a:schemeClr val="accent4">
                    <a:lumMod val="50000"/>
                  </a:schemeClr>
                </a:solidFill>
                <a:effectLst/>
                <a:uLnTx/>
                <a:uFillTx/>
                <a:latin typeface="黑体" panose="02010609060101010101" charset="-122"/>
                <a:ea typeface="黑体" panose="02010609060101010101"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chemeClr val="accent4">
                      <a:lumMod val="50000"/>
                    </a:schemeClr>
                  </a:solidFill>
                  <a:latin typeface="黑体" panose="02010609060101010101" charset="-122"/>
                  <a:ea typeface="黑体" panose="02010609060101010101" charset="-122"/>
                  <a:cs typeface="+mn-ea"/>
                  <a:sym typeface="+mn-lt"/>
                </a:rPr>
                <a:t>四</a:t>
              </a:r>
              <a:r>
                <a:rPr kumimoji="0" lang="zh-CN" altLang="en-US" sz="2400" b="1" i="0" u="none" strike="noStrike" kern="1200" cap="none" spc="0" normalizeH="0" baseline="0" noProof="0" dirty="0">
                  <a:ln>
                    <a:noFill/>
                  </a:ln>
                  <a:solidFill>
                    <a:schemeClr val="accent4">
                      <a:lumMod val="50000"/>
                    </a:schemeClr>
                  </a:solidFill>
                  <a:effectLst/>
                  <a:uLnTx/>
                  <a:uFillTx/>
                  <a:latin typeface="黑体" panose="02010609060101010101" charset="-122"/>
                  <a:ea typeface="黑体" panose="02010609060101010101" charset="-122"/>
                  <a:cs typeface="+mn-ea"/>
                  <a:sym typeface="+mn-lt"/>
                </a:rPr>
                <a:t>章</a:t>
              </a:r>
              <a:endParaRPr kumimoji="0" lang="zh-CN" altLang="en-US" sz="2400" b="1" i="0" u="none" strike="noStrike" kern="1200" cap="none" spc="0" normalizeH="0" baseline="0" noProof="0" dirty="0">
                <a:ln>
                  <a:noFill/>
                </a:ln>
                <a:solidFill>
                  <a:schemeClr val="accent4">
                    <a:lumMod val="50000"/>
                  </a:schemeClr>
                </a:solidFill>
                <a:effectLst/>
                <a:uLnTx/>
                <a:uFillTx/>
                <a:latin typeface="黑体" panose="02010609060101010101" charset="-122"/>
                <a:ea typeface="黑体" panose="02010609060101010101" charset="-122"/>
                <a:cs typeface="+mn-ea"/>
                <a:sym typeface="+mn-lt"/>
              </a:endParaRPr>
            </a:p>
          </p:txBody>
        </p:sp>
        <p:cxnSp>
          <p:nvCxnSpPr>
            <p:cNvPr id="72" name="直接连接符 71"/>
            <p:cNvCxnSpPr/>
            <p:nvPr/>
          </p:nvCxnSpPr>
          <p:spPr>
            <a:xfrm>
              <a:off x="8719461" y="1698171"/>
              <a:ext cx="0" cy="21880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8184058" y="1621202"/>
              <a:ext cx="746177" cy="2526304"/>
            </a:xfrm>
            <a:prstGeom prst="rect">
              <a:avLst/>
            </a:prstGeom>
            <a:noFill/>
          </p:spPr>
          <p:txBody>
            <a:bodyPr wrap="square" rtlCol="0">
              <a:spAutoFit/>
            </a:bodyPr>
            <a:p>
              <a:pPr marL="0" marR="0" lvl="0" indent="0" defTabSz="914400" rtl="0" eaLnBrk="1" fontAlgn="auto" latinLnBrk="0" hangingPunct="1">
                <a:lnSpc>
                  <a:spcPct val="110000"/>
                </a:lnSpc>
                <a:spcBef>
                  <a:spcPts val="0"/>
                </a:spcBef>
                <a:spcAft>
                  <a:spcPts val="0"/>
                </a:spcAft>
                <a:buClrTx/>
                <a:buSzTx/>
                <a:buFontTx/>
                <a:buNone/>
                <a:defRPr/>
              </a:pPr>
              <a:r>
                <a:rPr lang="zh-CN" altLang="en-US" sz="2400" b="1" noProof="0" dirty="0">
                  <a:ln>
                    <a:noFill/>
                  </a:ln>
                  <a:solidFill>
                    <a:schemeClr val="bg1">
                      <a:lumMod val="50000"/>
                    </a:schemeClr>
                  </a:solidFill>
                  <a:effectLst/>
                  <a:uLnTx/>
                  <a:uFillTx/>
                  <a:latin typeface="楷体" panose="02010609060101010101" charset="-122"/>
                  <a:ea typeface="楷体" panose="02010609060101010101" charset="-122"/>
                  <a:cs typeface="+mn-ea"/>
                  <a:sym typeface="+mn-lt"/>
                </a:rPr>
                <a:t>单机添加标题</a:t>
              </a:r>
              <a:endParaRPr lang="zh-CN" altLang="en-US" sz="2400" b="1" noProof="0" dirty="0">
                <a:ln>
                  <a:noFill/>
                </a:ln>
                <a:solidFill>
                  <a:schemeClr val="bg1">
                    <a:lumMod val="50000"/>
                  </a:schemeClr>
                </a:solidFill>
                <a:effectLst/>
                <a:uLnTx/>
                <a:uFillTx/>
                <a:latin typeface="楷体" panose="02010609060101010101" charset="-122"/>
                <a:ea typeface="楷体" panose="02010609060101010101" charset="-122"/>
                <a:cs typeface="+mn-ea"/>
                <a:sym typeface="+mn-lt"/>
              </a:endParaRPr>
            </a:p>
          </p:txBody>
        </p:sp>
      </p:grpSp>
      <p:grpSp>
        <p:nvGrpSpPr>
          <p:cNvPr id="13" name="组合 12"/>
          <p:cNvGrpSpPr/>
          <p:nvPr/>
        </p:nvGrpSpPr>
        <p:grpSpPr>
          <a:xfrm>
            <a:off x="4507230" y="1244600"/>
            <a:ext cx="2586355" cy="646430"/>
            <a:chOff x="7098" y="1960"/>
            <a:chExt cx="4073" cy="1018"/>
          </a:xfrm>
        </p:grpSpPr>
        <p:sp>
          <p:nvSpPr>
            <p:cNvPr id="5" name="椭圆 4"/>
            <p:cNvSpPr/>
            <p:nvPr/>
          </p:nvSpPr>
          <p:spPr>
            <a:xfrm>
              <a:off x="7098" y="1960"/>
              <a:ext cx="1018" cy="1018"/>
            </a:xfrm>
            <a:prstGeom prst="ellipse">
              <a:avLst/>
            </a:prstGeom>
            <a:solidFill>
              <a:srgbClr val="FFFFFF"/>
            </a:solidFill>
            <a:ln w="12700">
              <a:solidFill>
                <a:srgbClr val="9826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椭圆 5"/>
            <p:cNvSpPr/>
            <p:nvPr/>
          </p:nvSpPr>
          <p:spPr>
            <a:xfrm>
              <a:off x="8116" y="1960"/>
              <a:ext cx="1018" cy="1018"/>
            </a:xfrm>
            <a:prstGeom prst="ellipse">
              <a:avLst/>
            </a:prstGeom>
            <a:solidFill>
              <a:srgbClr val="FFFFFF"/>
            </a:solidFill>
            <a:ln w="12700">
              <a:solidFill>
                <a:srgbClr val="9826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nvSpPr>
          <p:spPr>
            <a:xfrm>
              <a:off x="9153" y="1960"/>
              <a:ext cx="1018" cy="1018"/>
            </a:xfrm>
            <a:prstGeom prst="ellipse">
              <a:avLst/>
            </a:prstGeom>
            <a:solidFill>
              <a:srgbClr val="FFFFFF"/>
            </a:solidFill>
            <a:ln w="12700">
              <a:solidFill>
                <a:srgbClr val="9826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10153" y="1960"/>
              <a:ext cx="1018" cy="1018"/>
            </a:xfrm>
            <a:prstGeom prst="ellipse">
              <a:avLst/>
            </a:prstGeom>
            <a:solidFill>
              <a:srgbClr val="FFFFFF"/>
            </a:solidFill>
            <a:ln w="12700">
              <a:solidFill>
                <a:srgbClr val="9826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7175" y="2106"/>
              <a:ext cx="735" cy="822"/>
            </a:xfrm>
            <a:prstGeom prst="rect">
              <a:avLst/>
            </a:prstGeom>
            <a:noFill/>
          </p:spPr>
          <p:txBody>
            <a:bodyPr wrap="square" rtlCol="0">
              <a:spAutoFit/>
            </a:bodyPr>
            <a:p>
              <a:r>
                <a:rPr lang="zh-CN" altLang="en-US" sz="2800">
                  <a:solidFill>
                    <a:schemeClr val="accent4">
                      <a:lumMod val="50000"/>
                    </a:schemeClr>
                  </a:solidFill>
                  <a:latin typeface="黑体" panose="02010609060101010101" charset="-122"/>
                  <a:ea typeface="黑体" panose="02010609060101010101" charset="-122"/>
                </a:rPr>
                <a:t>篇</a:t>
              </a:r>
              <a:endParaRPr lang="zh-CN" altLang="en-US" sz="2800">
                <a:solidFill>
                  <a:schemeClr val="accent4">
                    <a:lumMod val="50000"/>
                  </a:schemeClr>
                </a:solidFill>
                <a:latin typeface="黑体" panose="02010609060101010101" charset="-122"/>
                <a:ea typeface="黑体" panose="02010609060101010101" charset="-122"/>
              </a:endParaRPr>
            </a:p>
          </p:txBody>
        </p:sp>
        <p:sp>
          <p:nvSpPr>
            <p:cNvPr id="10" name="文本框 9"/>
            <p:cNvSpPr txBox="1"/>
            <p:nvPr/>
          </p:nvSpPr>
          <p:spPr>
            <a:xfrm>
              <a:off x="8218" y="2106"/>
              <a:ext cx="735" cy="822"/>
            </a:xfrm>
            <a:prstGeom prst="rect">
              <a:avLst/>
            </a:prstGeom>
            <a:noFill/>
          </p:spPr>
          <p:txBody>
            <a:bodyPr wrap="square" rtlCol="0">
              <a:spAutoFit/>
            </a:bodyPr>
            <a:p>
              <a:r>
                <a:rPr lang="zh-CN" altLang="en-US" sz="2800">
                  <a:solidFill>
                    <a:schemeClr val="accent4">
                      <a:lumMod val="50000"/>
                    </a:schemeClr>
                  </a:solidFill>
                  <a:latin typeface="黑体" panose="02010609060101010101" charset="-122"/>
                  <a:ea typeface="黑体" panose="02010609060101010101" charset="-122"/>
                </a:rPr>
                <a:t>章</a:t>
              </a:r>
              <a:endParaRPr lang="zh-CN" altLang="en-US" sz="2800">
                <a:solidFill>
                  <a:schemeClr val="accent4">
                    <a:lumMod val="50000"/>
                  </a:schemeClr>
                </a:solidFill>
                <a:latin typeface="黑体" panose="02010609060101010101" charset="-122"/>
                <a:ea typeface="黑体" panose="02010609060101010101" charset="-122"/>
              </a:endParaRPr>
            </a:p>
          </p:txBody>
        </p:sp>
        <p:sp>
          <p:nvSpPr>
            <p:cNvPr id="11" name="文本框 10"/>
            <p:cNvSpPr txBox="1"/>
            <p:nvPr/>
          </p:nvSpPr>
          <p:spPr>
            <a:xfrm>
              <a:off x="9260" y="2111"/>
              <a:ext cx="735" cy="822"/>
            </a:xfrm>
            <a:prstGeom prst="rect">
              <a:avLst/>
            </a:prstGeom>
            <a:noFill/>
          </p:spPr>
          <p:txBody>
            <a:bodyPr wrap="square" rtlCol="0">
              <a:spAutoFit/>
            </a:bodyPr>
            <a:p>
              <a:r>
                <a:rPr lang="zh-CN" altLang="en-US" sz="2800">
                  <a:solidFill>
                    <a:schemeClr val="accent4">
                      <a:lumMod val="50000"/>
                    </a:schemeClr>
                  </a:solidFill>
                  <a:latin typeface="黑体" panose="02010609060101010101" charset="-122"/>
                  <a:ea typeface="黑体" panose="02010609060101010101" charset="-122"/>
                </a:rPr>
                <a:t>目</a:t>
              </a:r>
              <a:endParaRPr lang="zh-CN" altLang="en-US" sz="2800">
                <a:solidFill>
                  <a:schemeClr val="accent4">
                    <a:lumMod val="50000"/>
                  </a:schemeClr>
                </a:solidFill>
                <a:latin typeface="黑体" panose="02010609060101010101" charset="-122"/>
                <a:ea typeface="黑体" panose="02010609060101010101" charset="-122"/>
              </a:endParaRPr>
            </a:p>
          </p:txBody>
        </p:sp>
        <p:sp>
          <p:nvSpPr>
            <p:cNvPr id="12" name="文本框 11"/>
            <p:cNvSpPr txBox="1"/>
            <p:nvPr/>
          </p:nvSpPr>
          <p:spPr>
            <a:xfrm>
              <a:off x="10280" y="2111"/>
              <a:ext cx="735" cy="822"/>
            </a:xfrm>
            <a:prstGeom prst="rect">
              <a:avLst/>
            </a:prstGeom>
            <a:noFill/>
          </p:spPr>
          <p:txBody>
            <a:bodyPr wrap="square" rtlCol="0">
              <a:spAutoFit/>
            </a:bodyPr>
            <a:p>
              <a:r>
                <a:rPr lang="zh-CN" altLang="en-US" sz="2800">
                  <a:solidFill>
                    <a:schemeClr val="accent4">
                      <a:lumMod val="50000"/>
                    </a:schemeClr>
                  </a:solidFill>
                  <a:latin typeface="黑体" panose="02010609060101010101" charset="-122"/>
                  <a:ea typeface="黑体" panose="02010609060101010101" charset="-122"/>
                </a:rPr>
                <a:t>录</a:t>
              </a:r>
              <a:endParaRPr lang="zh-CN" altLang="en-US" sz="2800">
                <a:solidFill>
                  <a:schemeClr val="accent4">
                    <a:lumMod val="50000"/>
                  </a:schemeClr>
                </a:solidFill>
                <a:latin typeface="黑体" panose="02010609060101010101" charset="-122"/>
                <a:ea typeface="黑体" panose="02010609060101010101" charset="-122"/>
              </a:endParaRPr>
            </a:p>
          </p:txBody>
        </p:sp>
      </p:grpSp>
      <p:pic>
        <p:nvPicPr>
          <p:cNvPr id="36" name="图片 35" descr="校徽"/>
          <p:cNvPicPr>
            <a:picLocks noChangeAspect="1"/>
          </p:cNvPicPr>
          <p:nvPr/>
        </p:nvPicPr>
        <p:blipFill>
          <a:blip r:embed="rId3"/>
          <a:stretch>
            <a:fillRect/>
          </a:stretch>
        </p:blipFill>
        <p:spPr>
          <a:xfrm>
            <a:off x="3799205" y="4992370"/>
            <a:ext cx="5182235" cy="1624965"/>
          </a:xfrm>
          <a:prstGeom prst="rect">
            <a:avLst/>
          </a:prstGeom>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图片 17" descr="sad"/>
          <p:cNvPicPr>
            <a:picLocks noChangeAspect="1"/>
          </p:cNvPicPr>
          <p:nvPr/>
        </p:nvPicPr>
        <p:blipFill>
          <a:blip r:embed="rId1"/>
          <a:stretch>
            <a:fillRect/>
          </a:stretch>
        </p:blipFill>
        <p:spPr>
          <a:xfrm>
            <a:off x="2540" y="0"/>
            <a:ext cx="12186920" cy="6858000"/>
          </a:xfrm>
          <a:prstGeom prst="rect">
            <a:avLst/>
          </a:prstGeom>
        </p:spPr>
      </p:pic>
      <p:grpSp>
        <p:nvGrpSpPr>
          <p:cNvPr id="4" name="组合 3"/>
          <p:cNvGrpSpPr/>
          <p:nvPr/>
        </p:nvGrpSpPr>
        <p:grpSpPr>
          <a:xfrm>
            <a:off x="5644515" y="1415415"/>
            <a:ext cx="5439410" cy="1221740"/>
            <a:chOff x="8889" y="2229"/>
            <a:chExt cx="8566" cy="1924"/>
          </a:xfrm>
        </p:grpSpPr>
        <p:sp>
          <p:nvSpPr>
            <p:cNvPr id="8" name="TextBox 76"/>
            <p:cNvSpPr txBox="1"/>
            <p:nvPr/>
          </p:nvSpPr>
          <p:spPr>
            <a:xfrm>
              <a:off x="9115" y="2229"/>
              <a:ext cx="2880" cy="628"/>
            </a:xfrm>
            <a:prstGeom prst="rect">
              <a:avLst/>
            </a:prstGeom>
            <a:solidFill>
              <a:srgbClr val="E4A473"/>
            </a:solidFill>
          </p:spPr>
          <p:txBody>
            <a:bodyPr wrap="square" rtlCol="0">
              <a:spAutoFit/>
            </a:bodyPr>
            <a:p>
              <a:pPr algn="ctr"/>
              <a:r>
                <a:rPr lang="zh-CN" altLang="en-US" sz="2000" b="1" dirty="0">
                  <a:solidFill>
                    <a:schemeClr val="bg1"/>
                  </a:solidFill>
                  <a:latin typeface="黑体" panose="02010609060101010101" charset="-122"/>
                  <a:ea typeface="黑体" panose="02010609060101010101" charset="-122"/>
                  <a:cs typeface="黑体" panose="02010609060101010101" charset="-122"/>
                  <a:sym typeface="+mn-ea"/>
                </a:rPr>
                <a:t> 输入标题</a:t>
              </a:r>
              <a:endParaRPr lang="zh-CN" altLang="en-US" sz="2000" b="1" dirty="0">
                <a:solidFill>
                  <a:schemeClr val="bg1"/>
                </a:solidFill>
                <a:latin typeface="黑体" panose="02010609060101010101" charset="-122"/>
                <a:ea typeface="黑体" panose="02010609060101010101" charset="-122"/>
                <a:cs typeface="黑体" panose="02010609060101010101" charset="-122"/>
                <a:sym typeface="+mn-ea"/>
              </a:endParaRPr>
            </a:p>
          </p:txBody>
        </p:sp>
        <p:sp>
          <p:nvSpPr>
            <p:cNvPr id="9" name="矩形 8"/>
            <p:cNvSpPr/>
            <p:nvPr/>
          </p:nvSpPr>
          <p:spPr>
            <a:xfrm>
              <a:off x="8889" y="2993"/>
              <a:ext cx="8567" cy="1161"/>
            </a:xfrm>
            <a:prstGeom prst="rect">
              <a:avLst/>
            </a:prstGeom>
          </p:spPr>
          <p:txBody>
            <a:bodyPr wrap="square">
              <a:spAutoFit/>
            </a:bodyPr>
            <a:p>
              <a:pPr>
                <a:lnSpc>
                  <a:spcPct val="150000"/>
                </a:lnSpc>
              </a:pPr>
              <a:r>
                <a:rPr lang="zh-CN" altLang="en-US" sz="1400" dirty="0">
                  <a:solidFill>
                    <a:srgbClr val="361B0E"/>
                  </a:solidFill>
                  <a:latin typeface="楷体" panose="02010609060101010101" charset="-122"/>
                  <a:ea typeface="楷体" panose="02010609060101010101" charset="-122"/>
                  <a:cs typeface="楷体" panose="02010609060101010101" charset="-122"/>
                </a:rPr>
                <a:t>请在此处输入内容请在此处输入内容请在此处输入内容请在此处输入内容请在此处输入内容请在此处输入内容请在此处输入内容 </a:t>
              </a:r>
              <a:endParaRPr lang="zh-CN" altLang="en-US" sz="1400" b="1" dirty="0">
                <a:solidFill>
                  <a:srgbClr val="361B0E"/>
                </a:solidFill>
                <a:latin typeface="楷体" panose="02010609060101010101" charset="-122"/>
                <a:ea typeface="楷体" panose="02010609060101010101" charset="-122"/>
                <a:cs typeface="楷体" panose="02010609060101010101" charset="-122"/>
                <a:sym typeface="Arial" panose="020B0604020202020204" pitchFamily="34" charset="0"/>
              </a:endParaRPr>
            </a:p>
          </p:txBody>
        </p:sp>
      </p:grpSp>
      <p:grpSp>
        <p:nvGrpSpPr>
          <p:cNvPr id="5" name="组合 4"/>
          <p:cNvGrpSpPr/>
          <p:nvPr/>
        </p:nvGrpSpPr>
        <p:grpSpPr>
          <a:xfrm>
            <a:off x="5653405" y="2779395"/>
            <a:ext cx="5430520" cy="1594485"/>
            <a:chOff x="8903" y="4377"/>
            <a:chExt cx="8552" cy="2511"/>
          </a:xfrm>
        </p:grpSpPr>
        <p:sp>
          <p:nvSpPr>
            <p:cNvPr id="10" name="TextBox 76"/>
            <p:cNvSpPr txBox="1"/>
            <p:nvPr/>
          </p:nvSpPr>
          <p:spPr>
            <a:xfrm>
              <a:off x="9115" y="4377"/>
              <a:ext cx="2880" cy="630"/>
            </a:xfrm>
            <a:prstGeom prst="rect">
              <a:avLst/>
            </a:prstGeom>
            <a:solidFill>
              <a:srgbClr val="C87E5C"/>
            </a:solidFill>
          </p:spPr>
          <p:txBody>
            <a:bodyPr wrap="square" rtlCol="0">
              <a:spAutoFit/>
            </a:bodyPr>
            <a:p>
              <a:pPr algn="ctr"/>
              <a:r>
                <a:rPr lang="zh-CN" altLang="en-US" sz="2000" b="1" dirty="0">
                  <a:solidFill>
                    <a:schemeClr val="bg1"/>
                  </a:solidFill>
                  <a:latin typeface="黑体" panose="02010609060101010101" charset="-122"/>
                  <a:ea typeface="黑体" panose="02010609060101010101" charset="-122"/>
                  <a:cs typeface="黑体" panose="02010609060101010101" charset="-122"/>
                  <a:sym typeface="+mn-ea"/>
                </a:rPr>
                <a:t> 输入标题</a:t>
              </a:r>
              <a:endParaRPr lang="zh-CN" altLang="en-US" sz="2000" b="1" dirty="0">
                <a:solidFill>
                  <a:schemeClr val="bg1"/>
                </a:solidFill>
                <a:latin typeface="黑体" panose="02010609060101010101" charset="-122"/>
                <a:ea typeface="黑体" panose="02010609060101010101" charset="-122"/>
                <a:cs typeface="黑体" panose="02010609060101010101" charset="-122"/>
                <a:sym typeface="+mn-ea"/>
              </a:endParaRPr>
            </a:p>
          </p:txBody>
        </p:sp>
        <p:sp>
          <p:nvSpPr>
            <p:cNvPr id="11" name="矩形 10"/>
            <p:cNvSpPr/>
            <p:nvPr/>
          </p:nvSpPr>
          <p:spPr>
            <a:xfrm>
              <a:off x="8903" y="5218"/>
              <a:ext cx="8553" cy="1670"/>
            </a:xfrm>
            <a:prstGeom prst="rect">
              <a:avLst/>
            </a:prstGeom>
          </p:spPr>
          <p:txBody>
            <a:bodyPr wrap="square">
              <a:spAutoFit/>
            </a:bodyPr>
            <a:p>
              <a:pPr>
                <a:lnSpc>
                  <a:spcPct val="150000"/>
                </a:lnSpc>
              </a:pPr>
              <a:r>
                <a:rPr lang="zh-CN" altLang="en-US" sz="1400" dirty="0">
                  <a:solidFill>
                    <a:srgbClr val="361B0E"/>
                  </a:solidFill>
                  <a:latin typeface="楷体" panose="02010609060101010101" charset="-122"/>
                  <a:ea typeface="楷体" panose="02010609060101010101" charset="-122"/>
                  <a:cs typeface="楷体" panose="02010609060101010101" charset="-122"/>
                </a:rPr>
                <a:t>请在此处输入内容请在此处输入内容请在此处输入内容请在此处输入内容请在此处输入内容请在此处输入内容请在此处输入内容请在此处输入内容请在此处输入内容请在此处输入内容 </a:t>
              </a:r>
              <a:endParaRPr lang="zh-CN" altLang="en-US" sz="1400" b="1" dirty="0">
                <a:solidFill>
                  <a:srgbClr val="361B0E"/>
                </a:solidFill>
                <a:latin typeface="楷体" panose="02010609060101010101" charset="-122"/>
                <a:ea typeface="楷体" panose="02010609060101010101" charset="-122"/>
                <a:cs typeface="楷体" panose="02010609060101010101" charset="-122"/>
                <a:sym typeface="Arial" panose="020B0604020202020204" pitchFamily="34" charset="0"/>
              </a:endParaRPr>
            </a:p>
          </p:txBody>
        </p:sp>
      </p:grpSp>
      <p:grpSp>
        <p:nvGrpSpPr>
          <p:cNvPr id="6" name="组合 5"/>
          <p:cNvGrpSpPr/>
          <p:nvPr/>
        </p:nvGrpSpPr>
        <p:grpSpPr>
          <a:xfrm>
            <a:off x="5644515" y="4587875"/>
            <a:ext cx="5440680" cy="1280160"/>
            <a:chOff x="8889" y="7225"/>
            <a:chExt cx="8568" cy="2016"/>
          </a:xfrm>
        </p:grpSpPr>
        <p:sp>
          <p:nvSpPr>
            <p:cNvPr id="12" name="TextBox 76"/>
            <p:cNvSpPr txBox="1"/>
            <p:nvPr/>
          </p:nvSpPr>
          <p:spPr>
            <a:xfrm>
              <a:off x="9115" y="7225"/>
              <a:ext cx="2880" cy="630"/>
            </a:xfrm>
            <a:prstGeom prst="rect">
              <a:avLst/>
            </a:prstGeom>
            <a:solidFill>
              <a:srgbClr val="C47B5A"/>
            </a:solidFill>
          </p:spPr>
          <p:txBody>
            <a:bodyPr wrap="square" rtlCol="0">
              <a:spAutoFit/>
            </a:bodyPr>
            <a:p>
              <a:pPr algn="ctr"/>
              <a:r>
                <a:rPr lang="zh-CN" altLang="en-US" sz="2000" b="1" dirty="0">
                  <a:solidFill>
                    <a:schemeClr val="bg1"/>
                  </a:solidFill>
                  <a:latin typeface="黑体" panose="02010609060101010101" charset="-122"/>
                  <a:ea typeface="黑体" panose="02010609060101010101" charset="-122"/>
                  <a:cs typeface="黑体" panose="02010609060101010101" charset="-122"/>
                  <a:sym typeface="+mn-ea"/>
                </a:rPr>
                <a:t> 输入标题</a:t>
              </a:r>
              <a:endParaRPr lang="zh-CN" altLang="en-US" sz="2000" b="1" dirty="0">
                <a:solidFill>
                  <a:schemeClr val="bg1"/>
                </a:solidFill>
                <a:latin typeface="黑体" panose="02010609060101010101" charset="-122"/>
                <a:ea typeface="黑体" panose="02010609060101010101" charset="-122"/>
                <a:cs typeface="黑体" panose="02010609060101010101" charset="-122"/>
                <a:sym typeface="+mn-ea"/>
              </a:endParaRPr>
            </a:p>
          </p:txBody>
        </p:sp>
        <p:sp>
          <p:nvSpPr>
            <p:cNvPr id="13" name="矩形 12"/>
            <p:cNvSpPr/>
            <p:nvPr/>
          </p:nvSpPr>
          <p:spPr>
            <a:xfrm>
              <a:off x="8889" y="8081"/>
              <a:ext cx="8568" cy="1161"/>
            </a:xfrm>
            <a:prstGeom prst="rect">
              <a:avLst/>
            </a:prstGeom>
          </p:spPr>
          <p:txBody>
            <a:bodyPr wrap="square">
              <a:spAutoFit/>
            </a:bodyPr>
            <a:p>
              <a:pPr>
                <a:lnSpc>
                  <a:spcPct val="150000"/>
                </a:lnSpc>
              </a:pPr>
              <a:r>
                <a:rPr lang="zh-CN" altLang="en-US" sz="1400" dirty="0">
                  <a:solidFill>
                    <a:srgbClr val="361B0E"/>
                  </a:solidFill>
                  <a:latin typeface="楷体" panose="02010609060101010101" charset="-122"/>
                  <a:ea typeface="楷体" panose="02010609060101010101" charset="-122"/>
                  <a:cs typeface="楷体" panose="02010609060101010101" charset="-122"/>
                </a:rPr>
                <a:t>请在此处输入内容请在此处输入内容请在此处输入内容请在此处输入内容请在此处输入内容 </a:t>
              </a:r>
              <a:endParaRPr lang="zh-CN" altLang="en-US" sz="1400" b="1" dirty="0">
                <a:solidFill>
                  <a:srgbClr val="361B0E"/>
                </a:solidFill>
                <a:latin typeface="楷体" panose="02010609060101010101" charset="-122"/>
                <a:ea typeface="楷体" panose="02010609060101010101" charset="-122"/>
                <a:cs typeface="楷体" panose="02010609060101010101" charset="-122"/>
                <a:sym typeface="Arial" panose="020B0604020202020204" pitchFamily="34" charset="0"/>
              </a:endParaRPr>
            </a:p>
          </p:txBody>
        </p:sp>
      </p:grpSp>
      <p:grpSp>
        <p:nvGrpSpPr>
          <p:cNvPr id="17" name="组合 16"/>
          <p:cNvGrpSpPr/>
          <p:nvPr/>
        </p:nvGrpSpPr>
        <p:grpSpPr>
          <a:xfrm>
            <a:off x="0" y="437515"/>
            <a:ext cx="4405630" cy="621030"/>
            <a:chOff x="0" y="689"/>
            <a:chExt cx="6938" cy="978"/>
          </a:xfrm>
        </p:grpSpPr>
        <p:pic>
          <p:nvPicPr>
            <p:cNvPr id="14" name="图片 13" descr="箭头"/>
            <p:cNvPicPr>
              <a:picLocks noChangeAspect="1"/>
            </p:cNvPicPr>
            <p:nvPr/>
          </p:nvPicPr>
          <p:blipFill>
            <a:blip r:embed="rId2"/>
            <a:srcRect l="8736" b="-1875"/>
            <a:stretch>
              <a:fillRect/>
            </a:stretch>
          </p:blipFill>
          <p:spPr>
            <a:xfrm>
              <a:off x="0" y="689"/>
              <a:ext cx="5861" cy="978"/>
            </a:xfrm>
            <a:prstGeom prst="rect">
              <a:avLst/>
            </a:prstGeom>
            <a:effectLst>
              <a:outerShdw blurRad="50800" dist="38100" dir="2700000" algn="tl" rotWithShape="0">
                <a:prstClr val="black">
                  <a:alpha val="40000"/>
                </a:prstClr>
              </a:outerShdw>
            </a:effectLst>
          </p:spPr>
        </p:pic>
        <p:sp>
          <p:nvSpPr>
            <p:cNvPr id="2" name="文本框 1"/>
            <p:cNvSpPr txBox="1"/>
            <p:nvPr/>
          </p:nvSpPr>
          <p:spPr>
            <a:xfrm>
              <a:off x="1021" y="767"/>
              <a:ext cx="5917" cy="822"/>
            </a:xfrm>
            <a:prstGeom prst="rect">
              <a:avLst/>
            </a:prstGeom>
            <a:noFill/>
          </p:spPr>
          <p:txBody>
            <a:bodyPr wrap="square" rtlCol="0">
              <a:spAutoFit/>
            </a:bodyPr>
            <a:p>
              <a:pPr algn="l">
                <a:buClrTx/>
                <a:buSzTx/>
                <a:buFontTx/>
              </a:pPr>
              <a:r>
                <a:rPr lang="en-US" altLang="zh-CN" dirty="0">
                  <a:solidFill>
                    <a:schemeClr val="bg1"/>
                  </a:solidFill>
                  <a:latin typeface="黑体" panose="02010609060101010101" charset="-122"/>
                  <a:ea typeface="黑体" panose="02010609060101010101" charset="-122"/>
                  <a:cs typeface="黑体" panose="02010609060101010101" charset="-122"/>
                </a:rPr>
                <a:t> </a:t>
              </a:r>
              <a:r>
                <a:rPr lang="zh-CN" altLang="en-US" sz="2800">
                  <a:solidFill>
                    <a:schemeClr val="bg1"/>
                  </a:solidFill>
                  <a:latin typeface="黑体" panose="02010609060101010101" charset="-122"/>
                  <a:ea typeface="黑体" panose="02010609060101010101" charset="-122"/>
                  <a:cs typeface="黑体" panose="02010609060101010101" charset="-122"/>
                </a:rPr>
                <a:t>此处输入标题</a:t>
              </a:r>
              <a:endParaRPr lang="zh-CN" altLang="en-US" sz="2800">
                <a:solidFill>
                  <a:schemeClr val="bg1"/>
                </a:solidFill>
                <a:latin typeface="黑体" panose="02010609060101010101" charset="-122"/>
                <a:ea typeface="黑体" panose="02010609060101010101" charset="-122"/>
                <a:cs typeface="黑体" panose="02010609060101010101" charset="-122"/>
              </a:endParaRPr>
            </a:p>
          </p:txBody>
        </p:sp>
      </p:grpSp>
      <p:pic>
        <p:nvPicPr>
          <p:cNvPr id="36" name="图片 35" descr="校徽"/>
          <p:cNvPicPr>
            <a:picLocks noChangeAspect="1"/>
          </p:cNvPicPr>
          <p:nvPr/>
        </p:nvPicPr>
        <p:blipFill>
          <a:blip r:embed="rId3"/>
          <a:stretch>
            <a:fillRect/>
          </a:stretch>
        </p:blipFill>
        <p:spPr>
          <a:xfrm>
            <a:off x="3963670" y="-434340"/>
            <a:ext cx="5182235" cy="1624965"/>
          </a:xfrm>
          <a:prstGeom prst="rect">
            <a:avLst/>
          </a:prstGeom>
        </p:spPr>
      </p:pic>
      <p:pic>
        <p:nvPicPr>
          <p:cNvPr id="3" name="图片 2"/>
          <p:cNvPicPr>
            <a:picLocks noChangeAspect="1"/>
          </p:cNvPicPr>
          <p:nvPr/>
        </p:nvPicPr>
        <p:blipFill>
          <a:blip r:embed="rId4"/>
          <a:stretch>
            <a:fillRect/>
          </a:stretch>
        </p:blipFill>
        <p:spPr>
          <a:xfrm>
            <a:off x="1802130" y="1513205"/>
            <a:ext cx="2776855" cy="3980815"/>
          </a:xfrm>
          <a:prstGeom prst="rect">
            <a:avLst/>
          </a:prstGeom>
        </p:spPr>
      </p:pic>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 name="图片 26" descr="演示文稿1_01"/>
          <p:cNvPicPr>
            <a:picLocks noChangeAspect="1"/>
          </p:cNvPicPr>
          <p:nvPr>
            <p:custDataLst>
              <p:tags r:id="rId1"/>
            </p:custDataLst>
          </p:nvPr>
        </p:nvPicPr>
        <p:blipFill>
          <a:blip r:embed="rId2"/>
          <a:stretch>
            <a:fillRect/>
          </a:stretch>
        </p:blipFill>
        <p:spPr>
          <a:xfrm>
            <a:off x="0" y="0"/>
            <a:ext cx="12192000" cy="7006590"/>
          </a:xfrm>
          <a:prstGeom prst="rect">
            <a:avLst/>
          </a:prstGeom>
        </p:spPr>
      </p:pic>
      <p:grpSp>
        <p:nvGrpSpPr>
          <p:cNvPr id="17" name="组合 16"/>
          <p:cNvGrpSpPr/>
          <p:nvPr/>
        </p:nvGrpSpPr>
        <p:grpSpPr>
          <a:xfrm>
            <a:off x="0" y="437515"/>
            <a:ext cx="4405630" cy="621030"/>
            <a:chOff x="0" y="689"/>
            <a:chExt cx="6938" cy="978"/>
          </a:xfrm>
        </p:grpSpPr>
        <p:pic>
          <p:nvPicPr>
            <p:cNvPr id="3" name="图片 2" descr="箭头"/>
            <p:cNvPicPr>
              <a:picLocks noChangeAspect="1"/>
            </p:cNvPicPr>
            <p:nvPr/>
          </p:nvPicPr>
          <p:blipFill>
            <a:blip r:embed="rId3"/>
            <a:srcRect l="8736" b="-1875"/>
            <a:stretch>
              <a:fillRect/>
            </a:stretch>
          </p:blipFill>
          <p:spPr>
            <a:xfrm>
              <a:off x="0" y="689"/>
              <a:ext cx="5861" cy="978"/>
            </a:xfrm>
            <a:prstGeom prst="rect">
              <a:avLst/>
            </a:prstGeom>
            <a:effectLst>
              <a:outerShdw blurRad="50800" dist="38100" dir="2700000" algn="tl" rotWithShape="0">
                <a:prstClr val="black">
                  <a:alpha val="40000"/>
                </a:prstClr>
              </a:outerShdw>
            </a:effectLst>
          </p:spPr>
        </p:pic>
        <p:sp>
          <p:nvSpPr>
            <p:cNvPr id="8" name="文本框 7"/>
            <p:cNvSpPr txBox="1"/>
            <p:nvPr/>
          </p:nvSpPr>
          <p:spPr>
            <a:xfrm>
              <a:off x="1021" y="767"/>
              <a:ext cx="5917" cy="822"/>
            </a:xfrm>
            <a:prstGeom prst="rect">
              <a:avLst/>
            </a:prstGeom>
            <a:noFill/>
          </p:spPr>
          <p:txBody>
            <a:bodyPr wrap="square" rtlCol="0">
              <a:spAutoFit/>
            </a:bodyPr>
            <a:p>
              <a:pPr algn="l">
                <a:buClrTx/>
                <a:buSzTx/>
                <a:buFontTx/>
              </a:pPr>
              <a:r>
                <a:rPr lang="en-US" altLang="zh-CN" dirty="0">
                  <a:solidFill>
                    <a:schemeClr val="bg1"/>
                  </a:solidFill>
                  <a:latin typeface="黑体" panose="02010609060101010101" charset="-122"/>
                  <a:ea typeface="黑体" panose="02010609060101010101" charset="-122"/>
                  <a:cs typeface="黑体" panose="02010609060101010101" charset="-122"/>
                </a:rPr>
                <a:t> </a:t>
              </a:r>
              <a:r>
                <a:rPr lang="zh-CN" altLang="en-US" sz="2800">
                  <a:solidFill>
                    <a:schemeClr val="bg1"/>
                  </a:solidFill>
                  <a:latin typeface="黑体" panose="02010609060101010101" charset="-122"/>
                  <a:ea typeface="黑体" panose="02010609060101010101" charset="-122"/>
                  <a:cs typeface="黑体" panose="02010609060101010101" charset="-122"/>
                </a:rPr>
                <a:t>此处输入标题</a:t>
              </a:r>
              <a:endParaRPr lang="zh-CN" altLang="en-US" sz="2800">
                <a:solidFill>
                  <a:schemeClr val="bg1"/>
                </a:solidFill>
                <a:latin typeface="黑体" panose="02010609060101010101" charset="-122"/>
                <a:ea typeface="黑体" panose="02010609060101010101" charset="-122"/>
                <a:cs typeface="黑体" panose="02010609060101010101" charset="-122"/>
              </a:endParaRPr>
            </a:p>
          </p:txBody>
        </p:sp>
      </p:grpSp>
      <p:pic>
        <p:nvPicPr>
          <p:cNvPr id="36" name="图片 35" descr="校徽"/>
          <p:cNvPicPr>
            <a:picLocks noChangeAspect="1"/>
          </p:cNvPicPr>
          <p:nvPr/>
        </p:nvPicPr>
        <p:blipFill>
          <a:blip r:embed="rId4"/>
          <a:stretch>
            <a:fillRect/>
          </a:stretch>
        </p:blipFill>
        <p:spPr>
          <a:xfrm>
            <a:off x="3963670" y="-434340"/>
            <a:ext cx="5182235" cy="1624965"/>
          </a:xfrm>
          <a:prstGeom prst="rect">
            <a:avLst/>
          </a:prstGeom>
        </p:spPr>
      </p:pic>
      <p:grpSp>
        <p:nvGrpSpPr>
          <p:cNvPr id="19" name="组合 18"/>
          <p:cNvGrpSpPr/>
          <p:nvPr/>
        </p:nvGrpSpPr>
        <p:grpSpPr>
          <a:xfrm>
            <a:off x="5904230" y="1487805"/>
            <a:ext cx="4170045" cy="3899535"/>
            <a:chOff x="9298" y="2343"/>
            <a:chExt cx="6567" cy="6141"/>
          </a:xfrm>
        </p:grpSpPr>
        <p:grpSp>
          <p:nvGrpSpPr>
            <p:cNvPr id="6" name="组合 5"/>
            <p:cNvGrpSpPr/>
            <p:nvPr/>
          </p:nvGrpSpPr>
          <p:grpSpPr>
            <a:xfrm>
              <a:off x="9715" y="5986"/>
              <a:ext cx="5734" cy="2498"/>
              <a:chOff x="2019" y="5170"/>
              <a:chExt cx="5734" cy="2498"/>
            </a:xfrm>
          </p:grpSpPr>
          <p:sp>
            <p:nvSpPr>
              <p:cNvPr id="16" name="TextBox 76"/>
              <p:cNvSpPr txBox="1"/>
              <p:nvPr/>
            </p:nvSpPr>
            <p:spPr>
              <a:xfrm>
                <a:off x="2113" y="5170"/>
                <a:ext cx="2878" cy="630"/>
              </a:xfrm>
              <a:prstGeom prst="rect">
                <a:avLst/>
              </a:prstGeom>
              <a:solidFill>
                <a:srgbClr val="E4A473"/>
              </a:solidFill>
            </p:spPr>
            <p:txBody>
              <a:bodyPr wrap="square" rtlCol="0">
                <a:spAutoFit/>
              </a:bodyPr>
              <a:p>
                <a:pPr algn="ctr"/>
                <a:r>
                  <a:rPr lang="zh-CN" altLang="en-US" sz="2000" b="1" dirty="0">
                    <a:solidFill>
                      <a:schemeClr val="bg1"/>
                    </a:solidFill>
                    <a:latin typeface="黑体" panose="02010609060101010101" charset="-122"/>
                    <a:ea typeface="黑体" panose="02010609060101010101" charset="-122"/>
                    <a:cs typeface="黑体" panose="02010609060101010101" charset="-122"/>
                    <a:sym typeface="+mn-ea"/>
                  </a:rPr>
                  <a:t> 输入标题</a:t>
                </a:r>
                <a:endParaRPr lang="zh-CN" altLang="en-US" sz="2000" b="1" dirty="0">
                  <a:solidFill>
                    <a:schemeClr val="bg1"/>
                  </a:solidFill>
                  <a:latin typeface="黑体" panose="02010609060101010101" charset="-122"/>
                  <a:ea typeface="黑体" panose="02010609060101010101" charset="-122"/>
                  <a:cs typeface="黑体" panose="02010609060101010101" charset="-122"/>
                  <a:sym typeface="+mn-ea"/>
                </a:endParaRPr>
              </a:p>
            </p:txBody>
          </p:sp>
          <p:sp>
            <p:nvSpPr>
              <p:cNvPr id="4" name="矩形 3"/>
              <p:cNvSpPr/>
              <p:nvPr/>
            </p:nvSpPr>
            <p:spPr>
              <a:xfrm>
                <a:off x="2019" y="5998"/>
                <a:ext cx="5734" cy="1670"/>
              </a:xfrm>
              <a:prstGeom prst="rect">
                <a:avLst/>
              </a:prstGeom>
            </p:spPr>
            <p:txBody>
              <a:bodyPr wrap="square">
                <a:spAutoFit/>
              </a:bodyPr>
              <a:p>
                <a:pPr indent="0">
                  <a:lnSpc>
                    <a:spcPct val="150000"/>
                  </a:lnSpc>
                  <a:buFont typeface="Wingdings" panose="05000000000000000000" pitchFamily="2" charset="2"/>
                  <a:buNone/>
                </a:pPr>
                <a:r>
                  <a:rPr lang="zh-CN" altLang="en-US" sz="1400" dirty="0">
                    <a:solidFill>
                      <a:srgbClr val="361B0E"/>
                    </a:solidFill>
                    <a:latin typeface="楷体" panose="02010609060101010101" charset="-122"/>
                    <a:ea typeface="楷体" panose="02010609060101010101" charset="-122"/>
                    <a:cs typeface="楷体" panose="02010609060101010101" charset="-122"/>
                  </a:rPr>
                  <a:t>请在此处输入内容请在此处输入内容请在此处输入内容请在此处输入内容请在此处输入内容请在此处输入内容</a:t>
                </a:r>
                <a:endParaRPr lang="zh-CN" altLang="en-US" sz="1400" b="1" dirty="0">
                  <a:solidFill>
                    <a:srgbClr val="361B0E"/>
                  </a:solidFill>
                  <a:latin typeface="楷体" panose="02010609060101010101" charset="-122"/>
                  <a:ea typeface="楷体" panose="02010609060101010101" charset="-122"/>
                  <a:cs typeface="楷体" panose="02010609060101010101" charset="-122"/>
                  <a:sym typeface="Arial" panose="020B0604020202020204" pitchFamily="34" charset="0"/>
                </a:endParaRPr>
              </a:p>
            </p:txBody>
          </p:sp>
        </p:grpSp>
        <p:pic>
          <p:nvPicPr>
            <p:cNvPr id="7" name="图片 6"/>
            <p:cNvPicPr>
              <a:picLocks noChangeAspect="1"/>
            </p:cNvPicPr>
            <p:nvPr/>
          </p:nvPicPr>
          <p:blipFill>
            <a:blip r:embed="rId5"/>
            <a:stretch>
              <a:fillRect/>
            </a:stretch>
          </p:blipFill>
          <p:spPr>
            <a:xfrm>
              <a:off x="9298" y="2343"/>
              <a:ext cx="6567" cy="3252"/>
            </a:xfrm>
            <a:prstGeom prst="rect">
              <a:avLst/>
            </a:prstGeom>
          </p:spPr>
        </p:pic>
      </p:grpSp>
      <p:grpSp>
        <p:nvGrpSpPr>
          <p:cNvPr id="2" name="组合 1"/>
          <p:cNvGrpSpPr/>
          <p:nvPr/>
        </p:nvGrpSpPr>
        <p:grpSpPr>
          <a:xfrm>
            <a:off x="2003425" y="1497965"/>
            <a:ext cx="3641090" cy="4079875"/>
            <a:chOff x="3155" y="2359"/>
            <a:chExt cx="5734" cy="6425"/>
          </a:xfrm>
        </p:grpSpPr>
        <p:grpSp>
          <p:nvGrpSpPr>
            <p:cNvPr id="5" name="组合 4"/>
            <p:cNvGrpSpPr/>
            <p:nvPr/>
          </p:nvGrpSpPr>
          <p:grpSpPr>
            <a:xfrm>
              <a:off x="3155" y="2359"/>
              <a:ext cx="5734" cy="2461"/>
              <a:chOff x="2019" y="2295"/>
              <a:chExt cx="5734" cy="2461"/>
            </a:xfrm>
          </p:grpSpPr>
          <p:sp>
            <p:nvSpPr>
              <p:cNvPr id="12" name="TextBox 76"/>
              <p:cNvSpPr txBox="1"/>
              <p:nvPr/>
            </p:nvSpPr>
            <p:spPr>
              <a:xfrm>
                <a:off x="2111" y="2295"/>
                <a:ext cx="2880" cy="628"/>
              </a:xfrm>
              <a:prstGeom prst="rect">
                <a:avLst/>
              </a:prstGeom>
              <a:solidFill>
                <a:srgbClr val="5D8784"/>
              </a:solidFill>
            </p:spPr>
            <p:txBody>
              <a:bodyPr wrap="square" rtlCol="0">
                <a:spAutoFit/>
              </a:bodyPr>
              <a:p>
                <a:pPr algn="ctr"/>
                <a:r>
                  <a:rPr lang="zh-CN" altLang="en-US" sz="2000" b="1" dirty="0">
                    <a:solidFill>
                      <a:schemeClr val="bg1"/>
                    </a:solidFill>
                    <a:latin typeface="黑体" panose="02010609060101010101" charset="-122"/>
                    <a:ea typeface="黑体" panose="02010609060101010101" charset="-122"/>
                    <a:cs typeface="黑体" panose="02010609060101010101" charset="-122"/>
                    <a:sym typeface="+mn-ea"/>
                  </a:rPr>
                  <a:t> 输入标题</a:t>
                </a:r>
                <a:endParaRPr lang="zh-CN" altLang="en-US" sz="2000" b="1" dirty="0">
                  <a:solidFill>
                    <a:schemeClr val="bg1"/>
                  </a:solidFill>
                  <a:latin typeface="黑体" panose="02010609060101010101" charset="-122"/>
                  <a:ea typeface="黑体" panose="02010609060101010101" charset="-122"/>
                  <a:cs typeface="黑体" panose="02010609060101010101" charset="-122"/>
                  <a:sym typeface="+mn-ea"/>
                </a:endParaRPr>
              </a:p>
            </p:txBody>
          </p:sp>
          <p:sp>
            <p:nvSpPr>
              <p:cNvPr id="13" name="矩形 12"/>
              <p:cNvSpPr/>
              <p:nvPr/>
            </p:nvSpPr>
            <p:spPr>
              <a:xfrm>
                <a:off x="2019" y="3086"/>
                <a:ext cx="5734" cy="1670"/>
              </a:xfrm>
              <a:prstGeom prst="rect">
                <a:avLst/>
              </a:prstGeom>
            </p:spPr>
            <p:txBody>
              <a:bodyPr wrap="square">
                <a:spAutoFit/>
              </a:bodyPr>
              <a:p>
                <a:pPr indent="0">
                  <a:lnSpc>
                    <a:spcPct val="150000"/>
                  </a:lnSpc>
                  <a:buFont typeface="Wingdings" panose="05000000000000000000" pitchFamily="2" charset="2"/>
                  <a:buNone/>
                </a:pPr>
                <a:r>
                  <a:rPr lang="zh-CN" altLang="en-US" sz="1400" dirty="0">
                    <a:solidFill>
                      <a:srgbClr val="361B0E"/>
                    </a:solidFill>
                    <a:latin typeface="楷体" panose="02010609060101010101" charset="-122"/>
                    <a:ea typeface="楷体" panose="02010609060101010101" charset="-122"/>
                    <a:cs typeface="楷体" panose="02010609060101010101" charset="-122"/>
                  </a:rPr>
                  <a:t>请在此处输入内容请在此处输入内容请在此处输入内容请在此处输入内容请在此处输入内容请在此处输入内容</a:t>
                </a:r>
                <a:endParaRPr lang="zh-CN" altLang="en-US" sz="1400" b="1" dirty="0">
                  <a:solidFill>
                    <a:srgbClr val="361B0E"/>
                  </a:solidFill>
                  <a:latin typeface="楷体" panose="02010609060101010101" charset="-122"/>
                  <a:ea typeface="楷体" panose="02010609060101010101" charset="-122"/>
                  <a:cs typeface="楷体" panose="02010609060101010101" charset="-122"/>
                  <a:sym typeface="Arial" panose="020B0604020202020204" pitchFamily="34" charset="0"/>
                </a:endParaRPr>
              </a:p>
            </p:txBody>
          </p:sp>
        </p:grpSp>
        <p:pic>
          <p:nvPicPr>
            <p:cNvPr id="10" name="图片 9"/>
            <p:cNvPicPr>
              <a:picLocks noChangeAspect="1"/>
            </p:cNvPicPr>
            <p:nvPr/>
          </p:nvPicPr>
          <p:blipFill>
            <a:blip r:embed="rId6"/>
            <a:stretch>
              <a:fillRect/>
            </a:stretch>
          </p:blipFill>
          <p:spPr>
            <a:xfrm>
              <a:off x="3247" y="5443"/>
              <a:ext cx="5268" cy="3341"/>
            </a:xfrm>
            <a:prstGeom prst="rect">
              <a:avLst/>
            </a:prstGeom>
          </p:spPr>
        </p:pic>
      </p:grpSp>
    </p:spTree>
    <p:custDataLst>
      <p:tags r:id="rId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1" name="图片 110" descr="阿斯顿撒多撒多"/>
          <p:cNvPicPr>
            <a:picLocks noChangeAspect="1"/>
          </p:cNvPicPr>
          <p:nvPr/>
        </p:nvPicPr>
        <p:blipFill>
          <a:blip r:embed="rId1"/>
          <a:srcRect b="15657"/>
          <a:stretch>
            <a:fillRect/>
          </a:stretch>
        </p:blipFill>
        <p:spPr>
          <a:xfrm>
            <a:off x="0" y="0"/>
            <a:ext cx="12192000" cy="6858000"/>
          </a:xfrm>
          <a:prstGeom prst="rect">
            <a:avLst/>
          </a:prstGeom>
        </p:spPr>
      </p:pic>
      <p:grpSp>
        <p:nvGrpSpPr>
          <p:cNvPr id="3" name="组合 2"/>
          <p:cNvGrpSpPr/>
          <p:nvPr/>
        </p:nvGrpSpPr>
        <p:grpSpPr>
          <a:xfrm>
            <a:off x="0" y="437515"/>
            <a:ext cx="4405630" cy="621030"/>
            <a:chOff x="0" y="689"/>
            <a:chExt cx="6938" cy="978"/>
          </a:xfrm>
        </p:grpSpPr>
        <p:pic>
          <p:nvPicPr>
            <p:cNvPr id="14" name="图片 13" descr="箭头"/>
            <p:cNvPicPr>
              <a:picLocks noChangeAspect="1"/>
            </p:cNvPicPr>
            <p:nvPr/>
          </p:nvPicPr>
          <p:blipFill>
            <a:blip r:embed="rId2"/>
            <a:srcRect l="8736" b="-1875"/>
            <a:stretch>
              <a:fillRect/>
            </a:stretch>
          </p:blipFill>
          <p:spPr>
            <a:xfrm>
              <a:off x="0" y="689"/>
              <a:ext cx="5861" cy="978"/>
            </a:xfrm>
            <a:prstGeom prst="rect">
              <a:avLst/>
            </a:prstGeom>
            <a:effectLst>
              <a:outerShdw blurRad="50800" dist="38100" dir="2700000" algn="tl" rotWithShape="0">
                <a:prstClr val="black">
                  <a:alpha val="40000"/>
                </a:prstClr>
              </a:outerShdw>
            </a:effectLst>
          </p:spPr>
        </p:pic>
        <p:sp>
          <p:nvSpPr>
            <p:cNvPr id="5" name="文本框 4"/>
            <p:cNvSpPr txBox="1"/>
            <p:nvPr/>
          </p:nvSpPr>
          <p:spPr>
            <a:xfrm>
              <a:off x="1021" y="767"/>
              <a:ext cx="5917" cy="822"/>
            </a:xfrm>
            <a:prstGeom prst="rect">
              <a:avLst/>
            </a:prstGeom>
            <a:noFill/>
          </p:spPr>
          <p:txBody>
            <a:bodyPr wrap="square" rtlCol="0">
              <a:spAutoFit/>
            </a:bodyPr>
            <a:p>
              <a:pPr algn="l">
                <a:buClrTx/>
                <a:buSzTx/>
                <a:buFontTx/>
              </a:pPr>
              <a:r>
                <a:rPr lang="en-US" altLang="zh-CN" dirty="0">
                  <a:solidFill>
                    <a:schemeClr val="bg1"/>
                  </a:solidFill>
                  <a:latin typeface="黑体" panose="02010609060101010101" charset="-122"/>
                  <a:ea typeface="黑体" panose="02010609060101010101" charset="-122"/>
                  <a:cs typeface="黑体" panose="02010609060101010101" charset="-122"/>
                </a:rPr>
                <a:t> </a:t>
              </a:r>
              <a:r>
                <a:rPr lang="zh-CN" altLang="en-US" sz="2800">
                  <a:solidFill>
                    <a:schemeClr val="bg1"/>
                  </a:solidFill>
                  <a:latin typeface="黑体" panose="02010609060101010101" charset="-122"/>
                  <a:ea typeface="黑体" panose="02010609060101010101" charset="-122"/>
                  <a:cs typeface="黑体" panose="02010609060101010101" charset="-122"/>
                </a:rPr>
                <a:t>此处输入标题</a:t>
              </a:r>
              <a:endParaRPr lang="zh-CN" altLang="en-US" sz="2800">
                <a:solidFill>
                  <a:schemeClr val="bg1"/>
                </a:solidFill>
                <a:latin typeface="黑体" panose="02010609060101010101" charset="-122"/>
                <a:ea typeface="黑体" panose="02010609060101010101" charset="-122"/>
                <a:cs typeface="黑体" panose="02010609060101010101" charset="-122"/>
              </a:endParaRPr>
            </a:p>
          </p:txBody>
        </p:sp>
      </p:grpSp>
      <p:pic>
        <p:nvPicPr>
          <p:cNvPr id="36" name="图片 35" descr="校徽"/>
          <p:cNvPicPr>
            <a:picLocks noChangeAspect="1"/>
          </p:cNvPicPr>
          <p:nvPr/>
        </p:nvPicPr>
        <p:blipFill>
          <a:blip r:embed="rId3"/>
          <a:stretch>
            <a:fillRect/>
          </a:stretch>
        </p:blipFill>
        <p:spPr>
          <a:xfrm>
            <a:off x="3963670" y="-434340"/>
            <a:ext cx="5182235" cy="1624965"/>
          </a:xfrm>
          <a:prstGeom prst="rect">
            <a:avLst/>
          </a:prstGeom>
        </p:spPr>
      </p:pic>
      <p:grpSp>
        <p:nvGrpSpPr>
          <p:cNvPr id="69" name="组合 68"/>
          <p:cNvGrpSpPr/>
          <p:nvPr>
            <p:custDataLst>
              <p:tags r:id="rId4"/>
            </p:custDataLst>
          </p:nvPr>
        </p:nvGrpSpPr>
        <p:grpSpPr>
          <a:xfrm>
            <a:off x="2023911" y="1959454"/>
            <a:ext cx="4105316" cy="2591089"/>
            <a:chOff x="3157" y="3408"/>
            <a:chExt cx="9180" cy="6012"/>
          </a:xfrm>
        </p:grpSpPr>
        <p:cxnSp>
          <p:nvCxnSpPr>
            <p:cNvPr id="70" name="直接连接符 69"/>
            <p:cNvCxnSpPr/>
            <p:nvPr>
              <p:custDataLst>
                <p:tags r:id="rId5"/>
              </p:custDataLst>
            </p:nvPr>
          </p:nvCxnSpPr>
          <p:spPr>
            <a:xfrm>
              <a:off x="3157" y="3474"/>
              <a:ext cx="0" cy="5947"/>
            </a:xfrm>
            <a:prstGeom prst="line">
              <a:avLst/>
            </a:prstGeom>
            <a:ln w="635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custDataLst>
                <p:tags r:id="rId6"/>
              </p:custDataLst>
            </p:nvPr>
          </p:nvCxnSpPr>
          <p:spPr>
            <a:xfrm>
              <a:off x="4075" y="3453"/>
              <a:ext cx="0" cy="5947"/>
            </a:xfrm>
            <a:prstGeom prst="line">
              <a:avLst/>
            </a:prstGeom>
            <a:ln w="635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custDataLst>
                <p:tags r:id="rId7"/>
              </p:custDataLst>
            </p:nvPr>
          </p:nvCxnSpPr>
          <p:spPr>
            <a:xfrm>
              <a:off x="4993" y="3434"/>
              <a:ext cx="0" cy="5947"/>
            </a:xfrm>
            <a:prstGeom prst="line">
              <a:avLst/>
            </a:prstGeom>
            <a:ln w="635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custDataLst>
                <p:tags r:id="rId8"/>
              </p:custDataLst>
            </p:nvPr>
          </p:nvCxnSpPr>
          <p:spPr>
            <a:xfrm>
              <a:off x="5911" y="3434"/>
              <a:ext cx="0" cy="5947"/>
            </a:xfrm>
            <a:prstGeom prst="line">
              <a:avLst/>
            </a:prstGeom>
            <a:ln w="635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custDataLst>
                <p:tags r:id="rId9"/>
              </p:custDataLst>
            </p:nvPr>
          </p:nvCxnSpPr>
          <p:spPr>
            <a:xfrm>
              <a:off x="6829" y="3434"/>
              <a:ext cx="0" cy="5947"/>
            </a:xfrm>
            <a:prstGeom prst="line">
              <a:avLst/>
            </a:prstGeom>
            <a:ln w="635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custDataLst>
                <p:tags r:id="rId10"/>
              </p:custDataLst>
            </p:nvPr>
          </p:nvCxnSpPr>
          <p:spPr>
            <a:xfrm>
              <a:off x="8665" y="3448"/>
              <a:ext cx="0" cy="5947"/>
            </a:xfrm>
            <a:prstGeom prst="line">
              <a:avLst/>
            </a:prstGeom>
            <a:ln w="635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custDataLst>
                <p:tags r:id="rId11"/>
              </p:custDataLst>
            </p:nvPr>
          </p:nvCxnSpPr>
          <p:spPr>
            <a:xfrm>
              <a:off x="9583" y="3427"/>
              <a:ext cx="0" cy="5947"/>
            </a:xfrm>
            <a:prstGeom prst="line">
              <a:avLst/>
            </a:prstGeom>
            <a:ln w="635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custDataLst>
                <p:tags r:id="rId12"/>
              </p:custDataLst>
            </p:nvPr>
          </p:nvCxnSpPr>
          <p:spPr>
            <a:xfrm>
              <a:off x="10501" y="3408"/>
              <a:ext cx="0" cy="5947"/>
            </a:xfrm>
            <a:prstGeom prst="line">
              <a:avLst/>
            </a:prstGeom>
            <a:ln w="635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custDataLst>
                <p:tags r:id="rId13"/>
              </p:custDataLst>
            </p:nvPr>
          </p:nvCxnSpPr>
          <p:spPr>
            <a:xfrm>
              <a:off x="11419" y="3408"/>
              <a:ext cx="0" cy="5947"/>
            </a:xfrm>
            <a:prstGeom prst="line">
              <a:avLst/>
            </a:prstGeom>
            <a:ln w="635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custDataLst>
                <p:tags r:id="rId14"/>
              </p:custDataLst>
            </p:nvPr>
          </p:nvCxnSpPr>
          <p:spPr>
            <a:xfrm>
              <a:off x="12337" y="3408"/>
              <a:ext cx="0" cy="5947"/>
            </a:xfrm>
            <a:prstGeom prst="line">
              <a:avLst/>
            </a:prstGeom>
            <a:ln w="635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custDataLst>
                <p:tags r:id="rId15"/>
              </p:custDataLst>
            </p:nvPr>
          </p:nvCxnSpPr>
          <p:spPr>
            <a:xfrm>
              <a:off x="7747" y="3427"/>
              <a:ext cx="0" cy="5947"/>
            </a:xfrm>
            <a:prstGeom prst="line">
              <a:avLst/>
            </a:prstGeom>
            <a:ln w="635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81" name="矩形 80"/>
          <p:cNvSpPr/>
          <p:nvPr>
            <p:custDataLst>
              <p:tags r:id="rId16"/>
            </p:custDataLst>
          </p:nvPr>
        </p:nvSpPr>
        <p:spPr>
          <a:xfrm>
            <a:off x="2023911" y="1910262"/>
            <a:ext cx="4114707" cy="380122"/>
          </a:xfrm>
          <a:prstGeom prst="rect">
            <a:avLst/>
          </a:prstGeom>
          <a:solidFill>
            <a:srgbClr val="F4EDDE"/>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custDataLst>
              <p:tags r:id="rId17"/>
            </p:custDataLst>
          </p:nvPr>
        </p:nvSpPr>
        <p:spPr>
          <a:xfrm>
            <a:off x="2023911" y="2627127"/>
            <a:ext cx="4107552" cy="380122"/>
          </a:xfrm>
          <a:prstGeom prst="rect">
            <a:avLst/>
          </a:prstGeom>
          <a:solidFill>
            <a:srgbClr val="F4EDDE"/>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custDataLst>
              <p:tags r:id="rId18"/>
            </p:custDataLst>
          </p:nvPr>
        </p:nvSpPr>
        <p:spPr>
          <a:xfrm>
            <a:off x="2023911" y="3343992"/>
            <a:ext cx="4106657" cy="380122"/>
          </a:xfrm>
          <a:prstGeom prst="rect">
            <a:avLst/>
          </a:prstGeom>
          <a:solidFill>
            <a:srgbClr val="F4EDDE"/>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custDataLst>
              <p:tags r:id="rId19"/>
            </p:custDataLst>
          </p:nvPr>
        </p:nvSpPr>
        <p:spPr>
          <a:xfrm>
            <a:off x="2023911" y="4060857"/>
            <a:ext cx="4106657" cy="380122"/>
          </a:xfrm>
          <a:prstGeom prst="rect">
            <a:avLst/>
          </a:prstGeom>
          <a:solidFill>
            <a:srgbClr val="F4EDDE"/>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custDataLst>
              <p:tags r:id="rId20"/>
            </p:custDataLst>
          </p:nvPr>
        </p:nvSpPr>
        <p:spPr>
          <a:xfrm>
            <a:off x="2023911" y="1910262"/>
            <a:ext cx="1110971" cy="3801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89" name="文本框 88"/>
          <p:cNvSpPr txBox="1"/>
          <p:nvPr>
            <p:custDataLst>
              <p:tags r:id="rId21"/>
            </p:custDataLst>
          </p:nvPr>
        </p:nvSpPr>
        <p:spPr>
          <a:xfrm>
            <a:off x="2778014" y="1981367"/>
            <a:ext cx="413244" cy="237464"/>
          </a:xfrm>
          <a:prstGeom prst="rect">
            <a:avLst/>
          </a:prstGeom>
          <a:noFill/>
        </p:spPr>
        <p:txBody>
          <a:bodyPr wrap="square" lIns="0" tIns="0" rIns="0" bIns="0" rtlCol="0" anchor="ctr">
            <a:normAutofit lnSpcReduction="10000"/>
          </a:bodyPr>
          <a:lstStyle/>
          <a:p>
            <a:pPr algn="ctr"/>
            <a:r>
              <a:rPr lang="en-US" sz="1600" dirty="0">
                <a:solidFill>
                  <a:schemeClr val="bg1"/>
                </a:solidFill>
                <a:latin typeface="Arial" panose="020B0604020202020204" pitchFamily="34" charset="0"/>
                <a:ea typeface="微软雅黑" panose="020B0503020204020204" charset="-122"/>
                <a:cs typeface="Arial" panose="020B0604020202020204" pitchFamily="34" charset="0"/>
              </a:rPr>
              <a:t>27%</a:t>
            </a:r>
            <a:endParaRPr lang="en-US" sz="1600"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90" name="矩形 89"/>
          <p:cNvSpPr/>
          <p:nvPr>
            <p:custDataLst>
              <p:tags r:id="rId22"/>
            </p:custDataLst>
          </p:nvPr>
        </p:nvSpPr>
        <p:spPr>
          <a:xfrm>
            <a:off x="2023911" y="2627127"/>
            <a:ext cx="1645883" cy="3801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1" name="文本框 90"/>
          <p:cNvSpPr txBox="1"/>
          <p:nvPr>
            <p:custDataLst>
              <p:tags r:id="rId23"/>
            </p:custDataLst>
          </p:nvPr>
        </p:nvSpPr>
        <p:spPr>
          <a:xfrm>
            <a:off x="3317846" y="2698232"/>
            <a:ext cx="431756" cy="237464"/>
          </a:xfrm>
          <a:prstGeom prst="rect">
            <a:avLst/>
          </a:prstGeom>
          <a:noFill/>
        </p:spPr>
        <p:txBody>
          <a:bodyPr wrap="square" lIns="0" tIns="0" rIns="0" bIns="0" rtlCol="0" anchor="ctr">
            <a:normAutofit lnSpcReduction="10000"/>
          </a:bodyPr>
          <a:lstStyle/>
          <a:p>
            <a:pPr algn="ctr"/>
            <a:r>
              <a:rPr lang="en-US" sz="1600">
                <a:solidFill>
                  <a:schemeClr val="bg1"/>
                </a:solidFill>
                <a:latin typeface="Arial" panose="020B0604020202020204" pitchFamily="34" charset="0"/>
                <a:ea typeface="微软雅黑" panose="020B0503020204020204" charset="-122"/>
                <a:cs typeface="Arial" panose="020B0604020202020204" pitchFamily="34" charset="0"/>
              </a:rPr>
              <a:t>40%</a:t>
            </a:r>
            <a:endParaRPr lang="en-US" sz="160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92" name="矩形 91"/>
          <p:cNvSpPr/>
          <p:nvPr>
            <p:custDataLst>
              <p:tags r:id="rId24"/>
            </p:custDataLst>
          </p:nvPr>
        </p:nvSpPr>
        <p:spPr>
          <a:xfrm>
            <a:off x="2023911" y="3343992"/>
            <a:ext cx="3291765" cy="380122"/>
          </a:xfrm>
          <a:prstGeom prst="rect">
            <a:avLst/>
          </a:prstGeom>
          <a:solidFill>
            <a:srgbClr val="E4A473"/>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文本框 92"/>
          <p:cNvSpPr txBox="1"/>
          <p:nvPr>
            <p:custDataLst>
              <p:tags r:id="rId25"/>
            </p:custDataLst>
          </p:nvPr>
        </p:nvSpPr>
        <p:spPr>
          <a:xfrm>
            <a:off x="4983853" y="3415097"/>
            <a:ext cx="406711" cy="237464"/>
          </a:xfrm>
          <a:prstGeom prst="rect">
            <a:avLst/>
          </a:prstGeom>
          <a:noFill/>
        </p:spPr>
        <p:txBody>
          <a:bodyPr wrap="square" lIns="0" tIns="0" rIns="0" bIns="0" rtlCol="0" anchor="ctr">
            <a:normAutofit fontScale="90000"/>
          </a:bodyPr>
          <a:lstStyle/>
          <a:p>
            <a:pPr algn="ctr"/>
            <a:r>
              <a:rPr lang="en-US" sz="1600">
                <a:solidFill>
                  <a:schemeClr val="bg1"/>
                </a:solidFill>
                <a:latin typeface="Arial" panose="020B0604020202020204" pitchFamily="34" charset="0"/>
                <a:ea typeface="微软雅黑" panose="020B0503020204020204" charset="-122"/>
                <a:cs typeface="Arial" panose="020B0604020202020204" pitchFamily="34" charset="0"/>
              </a:rPr>
              <a:t>80%</a:t>
            </a:r>
            <a:endParaRPr lang="en-US" sz="160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94" name="矩形 93"/>
          <p:cNvSpPr/>
          <p:nvPr>
            <p:custDataLst>
              <p:tags r:id="rId26"/>
            </p:custDataLst>
          </p:nvPr>
        </p:nvSpPr>
        <p:spPr>
          <a:xfrm>
            <a:off x="2023911" y="4060857"/>
            <a:ext cx="2057353" cy="380122"/>
          </a:xfrm>
          <a:prstGeom prst="rect">
            <a:avLst/>
          </a:prstGeom>
          <a:solidFill>
            <a:srgbClr val="E4A473"/>
          </a:solidFill>
          <a:ln w="127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p:cNvSpPr txBox="1"/>
          <p:nvPr>
            <p:custDataLst>
              <p:tags r:id="rId27"/>
            </p:custDataLst>
          </p:nvPr>
        </p:nvSpPr>
        <p:spPr>
          <a:xfrm>
            <a:off x="3743627" y="4131962"/>
            <a:ext cx="423045" cy="237464"/>
          </a:xfrm>
          <a:prstGeom prst="rect">
            <a:avLst/>
          </a:prstGeom>
          <a:noFill/>
        </p:spPr>
        <p:txBody>
          <a:bodyPr wrap="square" lIns="0" tIns="0" rIns="0" bIns="0" rtlCol="0" anchor="ctr">
            <a:normAutofit lnSpcReduction="10000"/>
          </a:bodyPr>
          <a:lstStyle/>
          <a:p>
            <a:pPr algn="ctr"/>
            <a:r>
              <a:rPr lang="en-US" sz="1600">
                <a:solidFill>
                  <a:schemeClr val="bg1"/>
                </a:solidFill>
                <a:latin typeface="Arial" panose="020B0604020202020204" pitchFamily="34" charset="0"/>
                <a:ea typeface="微软雅黑" panose="020B0503020204020204" charset="-122"/>
                <a:cs typeface="Arial" panose="020B0604020202020204" pitchFamily="34" charset="0"/>
              </a:rPr>
              <a:t>50%</a:t>
            </a:r>
            <a:endParaRPr lang="en-US" sz="160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107" name="文本框 106"/>
          <p:cNvSpPr txBox="1"/>
          <p:nvPr>
            <p:custDataLst>
              <p:tags r:id="rId28"/>
            </p:custDataLst>
          </p:nvPr>
        </p:nvSpPr>
        <p:spPr>
          <a:xfrm>
            <a:off x="1271270" y="1959454"/>
            <a:ext cx="659176" cy="280843"/>
          </a:xfrm>
          <a:prstGeom prst="rect">
            <a:avLst/>
          </a:prstGeom>
          <a:noFill/>
        </p:spPr>
        <p:txBody>
          <a:bodyPr wrap="square" rtlCol="0"/>
          <a:lstStyle/>
          <a:p>
            <a:pPr algn="l"/>
            <a:r>
              <a:rPr lang="zh-CN" altLang="en-US" sz="1400" b="1">
                <a:solidFill>
                  <a:srgbClr val="404040"/>
                </a:solidFill>
                <a:latin typeface="Arial" panose="020B0604020202020204" pitchFamily="34" charset="0"/>
                <a:ea typeface="微软雅黑" panose="020B0503020204020204" charset="-122"/>
              </a:rPr>
              <a:t>文字</a:t>
            </a:r>
            <a:r>
              <a:rPr lang="en-US" altLang="zh-CN" sz="1400" b="1">
                <a:solidFill>
                  <a:srgbClr val="404040"/>
                </a:solidFill>
                <a:latin typeface="Arial" panose="020B0604020202020204" pitchFamily="34" charset="0"/>
                <a:ea typeface="微软雅黑" panose="020B0503020204020204" charset="-122"/>
              </a:rPr>
              <a:t>1</a:t>
            </a:r>
            <a:endParaRPr lang="en-US" altLang="zh-CN" sz="1400" b="1">
              <a:solidFill>
                <a:srgbClr val="404040"/>
              </a:solidFill>
              <a:latin typeface="Arial" panose="020B0604020202020204" pitchFamily="34" charset="0"/>
              <a:ea typeface="微软雅黑" panose="020B0503020204020204" charset="-122"/>
            </a:endParaRPr>
          </a:p>
        </p:txBody>
      </p:sp>
      <p:sp>
        <p:nvSpPr>
          <p:cNvPr id="108" name="文本框 107"/>
          <p:cNvSpPr txBox="1"/>
          <p:nvPr>
            <p:custDataLst>
              <p:tags r:id="rId29"/>
            </p:custDataLst>
          </p:nvPr>
        </p:nvSpPr>
        <p:spPr>
          <a:xfrm>
            <a:off x="1271270" y="2676766"/>
            <a:ext cx="659176" cy="280843"/>
          </a:xfrm>
          <a:prstGeom prst="rect">
            <a:avLst/>
          </a:prstGeom>
          <a:noFill/>
        </p:spPr>
        <p:txBody>
          <a:bodyPr wrap="square" rtlCol="0"/>
          <a:lstStyle/>
          <a:p>
            <a:pPr algn="l"/>
            <a:r>
              <a:rPr lang="zh-CN" altLang="en-US" sz="1400" b="1">
                <a:solidFill>
                  <a:srgbClr val="404040"/>
                </a:solidFill>
                <a:latin typeface="Arial" panose="020B0604020202020204" pitchFamily="34" charset="0"/>
                <a:ea typeface="微软雅黑" panose="020B0503020204020204" charset="-122"/>
              </a:rPr>
              <a:t>文字</a:t>
            </a:r>
            <a:r>
              <a:rPr lang="en-US" altLang="zh-CN" sz="1400" b="1">
                <a:solidFill>
                  <a:srgbClr val="404040"/>
                </a:solidFill>
                <a:latin typeface="Arial" panose="020B0604020202020204" pitchFamily="34" charset="0"/>
                <a:ea typeface="微软雅黑" panose="020B0503020204020204" charset="-122"/>
              </a:rPr>
              <a:t>2</a:t>
            </a:r>
            <a:endParaRPr lang="en-US" altLang="zh-CN" sz="1400" b="1">
              <a:solidFill>
                <a:srgbClr val="404040"/>
              </a:solidFill>
              <a:latin typeface="Arial" panose="020B0604020202020204" pitchFamily="34" charset="0"/>
              <a:ea typeface="微软雅黑" panose="020B0503020204020204" charset="-122"/>
            </a:endParaRPr>
          </a:p>
        </p:txBody>
      </p:sp>
      <p:sp>
        <p:nvSpPr>
          <p:cNvPr id="109" name="文本框 108"/>
          <p:cNvSpPr txBox="1"/>
          <p:nvPr>
            <p:custDataLst>
              <p:tags r:id="rId30"/>
            </p:custDataLst>
          </p:nvPr>
        </p:nvSpPr>
        <p:spPr>
          <a:xfrm>
            <a:off x="1271270" y="3393631"/>
            <a:ext cx="659176" cy="280843"/>
          </a:xfrm>
          <a:prstGeom prst="rect">
            <a:avLst/>
          </a:prstGeom>
          <a:noFill/>
        </p:spPr>
        <p:txBody>
          <a:bodyPr wrap="square" rtlCol="0"/>
          <a:lstStyle/>
          <a:p>
            <a:pPr algn="l"/>
            <a:r>
              <a:rPr lang="zh-CN" altLang="en-US" sz="1400" b="1">
                <a:solidFill>
                  <a:srgbClr val="404040"/>
                </a:solidFill>
                <a:latin typeface="Arial" panose="020B0604020202020204" pitchFamily="34" charset="0"/>
                <a:ea typeface="微软雅黑" panose="020B0503020204020204" charset="-122"/>
              </a:rPr>
              <a:t>文字</a:t>
            </a:r>
            <a:r>
              <a:rPr lang="en-US" altLang="zh-CN" sz="1400" b="1">
                <a:solidFill>
                  <a:srgbClr val="404040"/>
                </a:solidFill>
                <a:latin typeface="Arial" panose="020B0604020202020204" pitchFamily="34" charset="0"/>
                <a:ea typeface="微软雅黑" panose="020B0503020204020204" charset="-122"/>
              </a:rPr>
              <a:t>3</a:t>
            </a:r>
            <a:endParaRPr lang="en-US" altLang="zh-CN" sz="1400" b="1">
              <a:solidFill>
                <a:srgbClr val="404040"/>
              </a:solidFill>
              <a:latin typeface="Arial" panose="020B0604020202020204" pitchFamily="34" charset="0"/>
              <a:ea typeface="微软雅黑" panose="020B0503020204020204" charset="-122"/>
            </a:endParaRPr>
          </a:p>
        </p:txBody>
      </p:sp>
      <p:sp>
        <p:nvSpPr>
          <p:cNvPr id="110" name="文本框 109"/>
          <p:cNvSpPr txBox="1"/>
          <p:nvPr>
            <p:custDataLst>
              <p:tags r:id="rId31"/>
            </p:custDataLst>
          </p:nvPr>
        </p:nvSpPr>
        <p:spPr>
          <a:xfrm>
            <a:off x="1271270" y="4110496"/>
            <a:ext cx="659176" cy="280843"/>
          </a:xfrm>
          <a:prstGeom prst="rect">
            <a:avLst/>
          </a:prstGeom>
          <a:noFill/>
        </p:spPr>
        <p:txBody>
          <a:bodyPr wrap="square" rtlCol="0"/>
          <a:lstStyle/>
          <a:p>
            <a:pPr algn="l"/>
            <a:r>
              <a:rPr lang="zh-CN" altLang="en-US" sz="1400" b="1">
                <a:solidFill>
                  <a:srgbClr val="404040"/>
                </a:solidFill>
                <a:latin typeface="Arial" panose="020B0604020202020204" pitchFamily="34" charset="0"/>
                <a:ea typeface="微软雅黑" panose="020B0503020204020204" charset="-122"/>
              </a:rPr>
              <a:t>文字</a:t>
            </a:r>
            <a:r>
              <a:rPr lang="en-US" altLang="zh-CN" sz="1400" b="1">
                <a:solidFill>
                  <a:srgbClr val="404040"/>
                </a:solidFill>
                <a:latin typeface="Arial" panose="020B0604020202020204" pitchFamily="34" charset="0"/>
                <a:ea typeface="微软雅黑" panose="020B0503020204020204" charset="-122"/>
              </a:rPr>
              <a:t>4</a:t>
            </a:r>
            <a:endParaRPr lang="en-US" altLang="zh-CN" sz="1400" b="1">
              <a:solidFill>
                <a:srgbClr val="404040"/>
              </a:solidFill>
              <a:latin typeface="Arial" panose="020B0604020202020204" pitchFamily="34" charset="0"/>
              <a:ea typeface="微软雅黑" panose="020B0503020204020204" charset="-122"/>
            </a:endParaRPr>
          </a:p>
        </p:txBody>
      </p:sp>
      <p:sp>
        <p:nvSpPr>
          <p:cNvPr id="113" name="矩形 112"/>
          <p:cNvSpPr/>
          <p:nvPr/>
        </p:nvSpPr>
        <p:spPr>
          <a:xfrm>
            <a:off x="6803390" y="3926840"/>
            <a:ext cx="3641090" cy="1060450"/>
          </a:xfrm>
          <a:prstGeom prst="rect">
            <a:avLst/>
          </a:prstGeom>
        </p:spPr>
        <p:txBody>
          <a:bodyPr wrap="square">
            <a:spAutoFit/>
          </a:bodyPr>
          <a:p>
            <a:pPr indent="0">
              <a:lnSpc>
                <a:spcPct val="150000"/>
              </a:lnSpc>
              <a:buFont typeface="Wingdings" panose="05000000000000000000" pitchFamily="2" charset="2"/>
              <a:buNone/>
            </a:pPr>
            <a:r>
              <a:rPr lang="zh-CN" altLang="en-US" sz="1400" dirty="0">
                <a:solidFill>
                  <a:srgbClr val="361B0E"/>
                </a:solidFill>
                <a:latin typeface="楷体" panose="02010609060101010101" charset="-122"/>
                <a:ea typeface="楷体" panose="02010609060101010101" charset="-122"/>
                <a:cs typeface="楷体" panose="02010609060101010101" charset="-122"/>
              </a:rPr>
              <a:t>请在此处输入内容请在此处输入内容请在此处输入内容请在此处输入内容请在此处输入内容请在此处输入内容</a:t>
            </a:r>
            <a:endParaRPr lang="zh-CN" altLang="en-US" sz="1400" b="1" dirty="0">
              <a:solidFill>
                <a:srgbClr val="361B0E"/>
              </a:solidFill>
              <a:latin typeface="楷体" panose="02010609060101010101" charset="-122"/>
              <a:ea typeface="楷体" panose="02010609060101010101" charset="-122"/>
              <a:cs typeface="楷体" panose="02010609060101010101" charset="-122"/>
              <a:sym typeface="Arial" panose="020B0604020202020204" pitchFamily="34" charset="0"/>
            </a:endParaRPr>
          </a:p>
        </p:txBody>
      </p:sp>
      <p:pic>
        <p:nvPicPr>
          <p:cNvPr id="114" name="图片 113"/>
          <p:cNvPicPr>
            <a:picLocks noChangeAspect="1"/>
          </p:cNvPicPr>
          <p:nvPr/>
        </p:nvPicPr>
        <p:blipFill>
          <a:blip r:embed="rId32"/>
          <a:stretch>
            <a:fillRect/>
          </a:stretch>
        </p:blipFill>
        <p:spPr>
          <a:xfrm>
            <a:off x="6604000" y="1438275"/>
            <a:ext cx="3923665" cy="2488565"/>
          </a:xfrm>
          <a:prstGeom prst="rect">
            <a:avLst/>
          </a:prstGeom>
        </p:spPr>
      </p:pic>
    </p:spTree>
    <p:custDataLst>
      <p:tags r:id="rId3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图片 17" descr="sad"/>
          <p:cNvPicPr>
            <a:picLocks noChangeAspect="1"/>
          </p:cNvPicPr>
          <p:nvPr/>
        </p:nvPicPr>
        <p:blipFill>
          <a:blip r:embed="rId1"/>
          <a:stretch>
            <a:fillRect/>
          </a:stretch>
        </p:blipFill>
        <p:spPr>
          <a:xfrm>
            <a:off x="2540" y="0"/>
            <a:ext cx="12186920" cy="6858000"/>
          </a:xfrm>
          <a:prstGeom prst="rect">
            <a:avLst/>
          </a:prstGeom>
        </p:spPr>
      </p:pic>
      <p:sp>
        <p:nvSpPr>
          <p:cNvPr id="4" name="Freeform 11"/>
          <p:cNvSpPr/>
          <p:nvPr/>
        </p:nvSpPr>
        <p:spPr bwMode="auto">
          <a:xfrm>
            <a:off x="1007534" y="3128773"/>
            <a:ext cx="2781300" cy="670984"/>
          </a:xfrm>
          <a:custGeom>
            <a:avLst/>
            <a:gdLst>
              <a:gd name="T0" fmla="*/ 856 w 878"/>
              <a:gd name="T1" fmla="*/ 33 h 210"/>
              <a:gd name="T2" fmla="*/ 418 w 878"/>
              <a:gd name="T3" fmla="*/ 33 h 210"/>
              <a:gd name="T4" fmla="*/ 396 w 878"/>
              <a:gd name="T5" fmla="*/ 0 h 210"/>
              <a:gd name="T6" fmla="*/ 375 w 878"/>
              <a:gd name="T7" fmla="*/ 33 h 210"/>
              <a:gd name="T8" fmla="*/ 22 w 878"/>
              <a:gd name="T9" fmla="*/ 33 h 210"/>
              <a:gd name="T10" fmla="*/ 0 w 878"/>
              <a:gd name="T11" fmla="*/ 56 h 210"/>
              <a:gd name="T12" fmla="*/ 0 w 878"/>
              <a:gd name="T13" fmla="*/ 187 h 210"/>
              <a:gd name="T14" fmla="*/ 22 w 878"/>
              <a:gd name="T15" fmla="*/ 210 h 210"/>
              <a:gd name="T16" fmla="*/ 856 w 878"/>
              <a:gd name="T17" fmla="*/ 210 h 210"/>
              <a:gd name="T18" fmla="*/ 878 w 878"/>
              <a:gd name="T19" fmla="*/ 187 h 210"/>
              <a:gd name="T20" fmla="*/ 878 w 878"/>
              <a:gd name="T21" fmla="*/ 56 h 210"/>
              <a:gd name="T22" fmla="*/ 856 w 878"/>
              <a:gd name="T23" fmla="*/ 3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33"/>
                </a:moveTo>
                <a:cubicBezTo>
                  <a:pt x="418" y="33"/>
                  <a:pt x="418" y="33"/>
                  <a:pt x="418" y="33"/>
                </a:cubicBezTo>
                <a:cubicBezTo>
                  <a:pt x="396" y="0"/>
                  <a:pt x="396" y="0"/>
                  <a:pt x="396" y="0"/>
                </a:cubicBezTo>
                <a:cubicBezTo>
                  <a:pt x="375" y="33"/>
                  <a:pt x="375" y="33"/>
                  <a:pt x="375" y="33"/>
                </a:cubicBezTo>
                <a:cubicBezTo>
                  <a:pt x="22" y="33"/>
                  <a:pt x="22" y="33"/>
                  <a:pt x="22" y="33"/>
                </a:cubicBezTo>
                <a:cubicBezTo>
                  <a:pt x="10" y="33"/>
                  <a:pt x="0" y="43"/>
                  <a:pt x="0" y="56"/>
                </a:cubicBezTo>
                <a:cubicBezTo>
                  <a:pt x="0" y="187"/>
                  <a:pt x="0" y="187"/>
                  <a:pt x="0" y="187"/>
                </a:cubicBezTo>
                <a:cubicBezTo>
                  <a:pt x="0" y="200"/>
                  <a:pt x="10" y="210"/>
                  <a:pt x="22" y="210"/>
                </a:cubicBezTo>
                <a:cubicBezTo>
                  <a:pt x="856" y="210"/>
                  <a:pt x="856" y="210"/>
                  <a:pt x="856" y="210"/>
                </a:cubicBezTo>
                <a:cubicBezTo>
                  <a:pt x="868" y="210"/>
                  <a:pt x="878" y="200"/>
                  <a:pt x="878" y="187"/>
                </a:cubicBezTo>
                <a:cubicBezTo>
                  <a:pt x="878" y="56"/>
                  <a:pt x="878" y="56"/>
                  <a:pt x="878" y="56"/>
                </a:cubicBezTo>
                <a:cubicBezTo>
                  <a:pt x="878" y="43"/>
                  <a:pt x="868" y="33"/>
                  <a:pt x="856" y="33"/>
                </a:cubicBezTo>
                <a:close/>
              </a:path>
            </a:pathLst>
          </a:custGeom>
          <a:solidFill>
            <a:srgbClr val="C87E5C"/>
          </a:solidFill>
          <a:ln>
            <a:solidFill>
              <a:schemeClr val="bg1"/>
            </a:solidFill>
          </a:ln>
        </p:spPr>
        <p:txBody>
          <a:bodyPr/>
          <a:lstStyle/>
          <a:p>
            <a:endParaRPr lang="zh-CN" altLang="en-US" sz="2400">
              <a:latin typeface="方正清刻本悦宋简体" panose="02000000000000000000" pitchFamily="2" charset="-122"/>
              <a:ea typeface="方正清刻本悦宋简体" panose="02000000000000000000" pitchFamily="2" charset="-122"/>
            </a:endParaRPr>
          </a:p>
        </p:txBody>
      </p:sp>
      <p:sp>
        <p:nvSpPr>
          <p:cNvPr id="5" name="Freeform 12"/>
          <p:cNvSpPr/>
          <p:nvPr/>
        </p:nvSpPr>
        <p:spPr bwMode="auto">
          <a:xfrm>
            <a:off x="3496734" y="3234607"/>
            <a:ext cx="2785533" cy="670984"/>
          </a:xfrm>
          <a:custGeom>
            <a:avLst/>
            <a:gdLst>
              <a:gd name="T0" fmla="*/ 856 w 879"/>
              <a:gd name="T1" fmla="*/ 0 h 210"/>
              <a:gd name="T2" fmla="*/ 23 w 879"/>
              <a:gd name="T3" fmla="*/ 0 h 210"/>
              <a:gd name="T4" fmla="*/ 0 w 879"/>
              <a:gd name="T5" fmla="*/ 23 h 210"/>
              <a:gd name="T6" fmla="*/ 0 w 879"/>
              <a:gd name="T7" fmla="*/ 154 h 210"/>
              <a:gd name="T8" fmla="*/ 23 w 879"/>
              <a:gd name="T9" fmla="*/ 177 h 210"/>
              <a:gd name="T10" fmla="*/ 397 w 879"/>
              <a:gd name="T11" fmla="*/ 177 h 210"/>
              <a:gd name="T12" fmla="*/ 418 w 879"/>
              <a:gd name="T13" fmla="*/ 210 h 210"/>
              <a:gd name="T14" fmla="*/ 440 w 879"/>
              <a:gd name="T15" fmla="*/ 177 h 210"/>
              <a:gd name="T16" fmla="*/ 856 w 879"/>
              <a:gd name="T17" fmla="*/ 177 h 210"/>
              <a:gd name="T18" fmla="*/ 879 w 879"/>
              <a:gd name="T19" fmla="*/ 154 h 210"/>
              <a:gd name="T20" fmla="*/ 879 w 879"/>
              <a:gd name="T21" fmla="*/ 23 h 210"/>
              <a:gd name="T22" fmla="*/ 856 w 879"/>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9" h="210">
                <a:moveTo>
                  <a:pt x="856" y="0"/>
                </a:moveTo>
                <a:cubicBezTo>
                  <a:pt x="23" y="0"/>
                  <a:pt x="23" y="0"/>
                  <a:pt x="23" y="0"/>
                </a:cubicBezTo>
                <a:cubicBezTo>
                  <a:pt x="10" y="0"/>
                  <a:pt x="0" y="10"/>
                  <a:pt x="0" y="23"/>
                </a:cubicBezTo>
                <a:cubicBezTo>
                  <a:pt x="0" y="154"/>
                  <a:pt x="0" y="154"/>
                  <a:pt x="0" y="154"/>
                </a:cubicBezTo>
                <a:cubicBezTo>
                  <a:pt x="0" y="167"/>
                  <a:pt x="10" y="177"/>
                  <a:pt x="23" y="177"/>
                </a:cubicBezTo>
                <a:cubicBezTo>
                  <a:pt x="397" y="177"/>
                  <a:pt x="397" y="177"/>
                  <a:pt x="397" y="177"/>
                </a:cubicBezTo>
                <a:cubicBezTo>
                  <a:pt x="418" y="210"/>
                  <a:pt x="418" y="210"/>
                  <a:pt x="418" y="210"/>
                </a:cubicBezTo>
                <a:cubicBezTo>
                  <a:pt x="440" y="177"/>
                  <a:pt x="440" y="177"/>
                  <a:pt x="440" y="177"/>
                </a:cubicBezTo>
                <a:cubicBezTo>
                  <a:pt x="856" y="177"/>
                  <a:pt x="856" y="177"/>
                  <a:pt x="856" y="177"/>
                </a:cubicBezTo>
                <a:cubicBezTo>
                  <a:pt x="869" y="177"/>
                  <a:pt x="879" y="167"/>
                  <a:pt x="879" y="154"/>
                </a:cubicBezTo>
                <a:cubicBezTo>
                  <a:pt x="879" y="23"/>
                  <a:pt x="879" y="23"/>
                  <a:pt x="879" y="23"/>
                </a:cubicBezTo>
                <a:cubicBezTo>
                  <a:pt x="879" y="10"/>
                  <a:pt x="869" y="0"/>
                  <a:pt x="856" y="0"/>
                </a:cubicBezTo>
                <a:close/>
              </a:path>
            </a:pathLst>
          </a:custGeom>
          <a:solidFill>
            <a:srgbClr val="C87E5C"/>
          </a:solidFill>
          <a:ln>
            <a:solidFill>
              <a:schemeClr val="bg1"/>
            </a:solidFill>
          </a:ln>
        </p:spPr>
        <p:txBody>
          <a:bodyPr/>
          <a:lstStyle/>
          <a:p>
            <a:endParaRPr lang="zh-CN" altLang="en-US" sz="2400">
              <a:latin typeface="方正清刻本悦宋简体" panose="02000000000000000000" pitchFamily="2" charset="-122"/>
              <a:ea typeface="方正清刻本悦宋简体" panose="02000000000000000000" pitchFamily="2" charset="-122"/>
            </a:endParaRPr>
          </a:p>
        </p:txBody>
      </p:sp>
      <p:sp>
        <p:nvSpPr>
          <p:cNvPr id="6" name="Freeform 13"/>
          <p:cNvSpPr/>
          <p:nvPr/>
        </p:nvSpPr>
        <p:spPr bwMode="auto">
          <a:xfrm>
            <a:off x="5911851" y="3128773"/>
            <a:ext cx="2779183" cy="670984"/>
          </a:xfrm>
          <a:custGeom>
            <a:avLst/>
            <a:gdLst>
              <a:gd name="T0" fmla="*/ 856 w 878"/>
              <a:gd name="T1" fmla="*/ 33 h 210"/>
              <a:gd name="T2" fmla="*/ 418 w 878"/>
              <a:gd name="T3" fmla="*/ 33 h 210"/>
              <a:gd name="T4" fmla="*/ 396 w 878"/>
              <a:gd name="T5" fmla="*/ 0 h 210"/>
              <a:gd name="T6" fmla="*/ 375 w 878"/>
              <a:gd name="T7" fmla="*/ 33 h 210"/>
              <a:gd name="T8" fmla="*/ 22 w 878"/>
              <a:gd name="T9" fmla="*/ 33 h 210"/>
              <a:gd name="T10" fmla="*/ 0 w 878"/>
              <a:gd name="T11" fmla="*/ 56 h 210"/>
              <a:gd name="T12" fmla="*/ 0 w 878"/>
              <a:gd name="T13" fmla="*/ 187 h 210"/>
              <a:gd name="T14" fmla="*/ 22 w 878"/>
              <a:gd name="T15" fmla="*/ 210 h 210"/>
              <a:gd name="T16" fmla="*/ 856 w 878"/>
              <a:gd name="T17" fmla="*/ 210 h 210"/>
              <a:gd name="T18" fmla="*/ 878 w 878"/>
              <a:gd name="T19" fmla="*/ 187 h 210"/>
              <a:gd name="T20" fmla="*/ 878 w 878"/>
              <a:gd name="T21" fmla="*/ 56 h 210"/>
              <a:gd name="T22" fmla="*/ 856 w 878"/>
              <a:gd name="T23" fmla="*/ 3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33"/>
                </a:moveTo>
                <a:cubicBezTo>
                  <a:pt x="418" y="33"/>
                  <a:pt x="418" y="33"/>
                  <a:pt x="418" y="33"/>
                </a:cubicBezTo>
                <a:cubicBezTo>
                  <a:pt x="396" y="0"/>
                  <a:pt x="396" y="0"/>
                  <a:pt x="396" y="0"/>
                </a:cubicBezTo>
                <a:cubicBezTo>
                  <a:pt x="375" y="33"/>
                  <a:pt x="375" y="33"/>
                  <a:pt x="375" y="33"/>
                </a:cubicBezTo>
                <a:cubicBezTo>
                  <a:pt x="22" y="33"/>
                  <a:pt x="22" y="33"/>
                  <a:pt x="22" y="33"/>
                </a:cubicBezTo>
                <a:cubicBezTo>
                  <a:pt x="10" y="33"/>
                  <a:pt x="0" y="43"/>
                  <a:pt x="0" y="56"/>
                </a:cubicBezTo>
                <a:cubicBezTo>
                  <a:pt x="0" y="187"/>
                  <a:pt x="0" y="187"/>
                  <a:pt x="0" y="187"/>
                </a:cubicBezTo>
                <a:cubicBezTo>
                  <a:pt x="0" y="200"/>
                  <a:pt x="10" y="210"/>
                  <a:pt x="22" y="210"/>
                </a:cubicBezTo>
                <a:cubicBezTo>
                  <a:pt x="856" y="210"/>
                  <a:pt x="856" y="210"/>
                  <a:pt x="856" y="210"/>
                </a:cubicBezTo>
                <a:cubicBezTo>
                  <a:pt x="868" y="210"/>
                  <a:pt x="878" y="200"/>
                  <a:pt x="878" y="187"/>
                </a:cubicBezTo>
                <a:cubicBezTo>
                  <a:pt x="878" y="56"/>
                  <a:pt x="878" y="56"/>
                  <a:pt x="878" y="56"/>
                </a:cubicBezTo>
                <a:cubicBezTo>
                  <a:pt x="878" y="43"/>
                  <a:pt x="868" y="33"/>
                  <a:pt x="856" y="33"/>
                </a:cubicBezTo>
                <a:close/>
              </a:path>
            </a:pathLst>
          </a:custGeom>
          <a:solidFill>
            <a:srgbClr val="C87E5C"/>
          </a:solidFill>
          <a:ln>
            <a:solidFill>
              <a:schemeClr val="bg1"/>
            </a:solidFill>
          </a:ln>
        </p:spPr>
        <p:txBody>
          <a:bodyPr/>
          <a:lstStyle/>
          <a:p>
            <a:endParaRPr lang="zh-CN" altLang="en-US" sz="2400">
              <a:latin typeface="方正清刻本悦宋简体" panose="02000000000000000000" pitchFamily="2" charset="-122"/>
              <a:ea typeface="方正清刻本悦宋简体" panose="02000000000000000000" pitchFamily="2" charset="-122"/>
            </a:endParaRPr>
          </a:p>
        </p:txBody>
      </p:sp>
      <p:sp>
        <p:nvSpPr>
          <p:cNvPr id="7" name="Freeform 14"/>
          <p:cNvSpPr/>
          <p:nvPr/>
        </p:nvSpPr>
        <p:spPr bwMode="auto">
          <a:xfrm>
            <a:off x="8403167" y="3234607"/>
            <a:ext cx="2781300" cy="670984"/>
          </a:xfrm>
          <a:custGeom>
            <a:avLst/>
            <a:gdLst>
              <a:gd name="T0" fmla="*/ 856 w 878"/>
              <a:gd name="T1" fmla="*/ 0 h 210"/>
              <a:gd name="T2" fmla="*/ 22 w 878"/>
              <a:gd name="T3" fmla="*/ 0 h 210"/>
              <a:gd name="T4" fmla="*/ 0 w 878"/>
              <a:gd name="T5" fmla="*/ 23 h 210"/>
              <a:gd name="T6" fmla="*/ 0 w 878"/>
              <a:gd name="T7" fmla="*/ 154 h 210"/>
              <a:gd name="T8" fmla="*/ 22 w 878"/>
              <a:gd name="T9" fmla="*/ 177 h 210"/>
              <a:gd name="T10" fmla="*/ 396 w 878"/>
              <a:gd name="T11" fmla="*/ 177 h 210"/>
              <a:gd name="T12" fmla="*/ 417 w 878"/>
              <a:gd name="T13" fmla="*/ 210 h 210"/>
              <a:gd name="T14" fmla="*/ 439 w 878"/>
              <a:gd name="T15" fmla="*/ 177 h 210"/>
              <a:gd name="T16" fmla="*/ 856 w 878"/>
              <a:gd name="T17" fmla="*/ 177 h 210"/>
              <a:gd name="T18" fmla="*/ 878 w 878"/>
              <a:gd name="T19" fmla="*/ 154 h 210"/>
              <a:gd name="T20" fmla="*/ 878 w 878"/>
              <a:gd name="T21" fmla="*/ 23 h 210"/>
              <a:gd name="T22" fmla="*/ 856 w 878"/>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0"/>
                </a:moveTo>
                <a:cubicBezTo>
                  <a:pt x="22" y="0"/>
                  <a:pt x="22" y="0"/>
                  <a:pt x="22" y="0"/>
                </a:cubicBezTo>
                <a:cubicBezTo>
                  <a:pt x="10" y="0"/>
                  <a:pt x="0" y="10"/>
                  <a:pt x="0" y="23"/>
                </a:cubicBezTo>
                <a:cubicBezTo>
                  <a:pt x="0" y="154"/>
                  <a:pt x="0" y="154"/>
                  <a:pt x="0" y="154"/>
                </a:cubicBezTo>
                <a:cubicBezTo>
                  <a:pt x="0" y="167"/>
                  <a:pt x="10" y="177"/>
                  <a:pt x="22" y="177"/>
                </a:cubicBezTo>
                <a:cubicBezTo>
                  <a:pt x="396" y="177"/>
                  <a:pt x="396" y="177"/>
                  <a:pt x="396" y="177"/>
                </a:cubicBezTo>
                <a:cubicBezTo>
                  <a:pt x="417" y="210"/>
                  <a:pt x="417" y="210"/>
                  <a:pt x="417" y="210"/>
                </a:cubicBezTo>
                <a:cubicBezTo>
                  <a:pt x="439" y="177"/>
                  <a:pt x="439" y="177"/>
                  <a:pt x="439" y="177"/>
                </a:cubicBezTo>
                <a:cubicBezTo>
                  <a:pt x="856" y="177"/>
                  <a:pt x="856" y="177"/>
                  <a:pt x="856" y="177"/>
                </a:cubicBezTo>
                <a:cubicBezTo>
                  <a:pt x="868" y="177"/>
                  <a:pt x="878" y="167"/>
                  <a:pt x="878" y="154"/>
                </a:cubicBezTo>
                <a:cubicBezTo>
                  <a:pt x="878" y="23"/>
                  <a:pt x="878" y="23"/>
                  <a:pt x="878" y="23"/>
                </a:cubicBezTo>
                <a:cubicBezTo>
                  <a:pt x="878" y="10"/>
                  <a:pt x="868" y="0"/>
                  <a:pt x="856" y="0"/>
                </a:cubicBezTo>
                <a:close/>
              </a:path>
            </a:pathLst>
          </a:custGeom>
          <a:solidFill>
            <a:srgbClr val="C87E5C"/>
          </a:solidFill>
          <a:ln>
            <a:solidFill>
              <a:schemeClr val="bg1"/>
            </a:solidFill>
          </a:ln>
        </p:spPr>
        <p:txBody>
          <a:bodyPr/>
          <a:lstStyle/>
          <a:p>
            <a:endParaRPr lang="zh-CN" altLang="en-US" sz="2400">
              <a:latin typeface="方正清刻本悦宋简体" panose="02000000000000000000" pitchFamily="2" charset="-122"/>
              <a:ea typeface="方正清刻本悦宋简体" panose="02000000000000000000" pitchFamily="2" charset="-122"/>
            </a:endParaRPr>
          </a:p>
        </p:txBody>
      </p:sp>
      <p:sp>
        <p:nvSpPr>
          <p:cNvPr id="2" name="文本框 1"/>
          <p:cNvSpPr txBox="1"/>
          <p:nvPr/>
        </p:nvSpPr>
        <p:spPr>
          <a:xfrm>
            <a:off x="1180222" y="3312744"/>
            <a:ext cx="2225040" cy="368300"/>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b="1" dirty="0">
                <a:effectLst/>
                <a:latin typeface="黑体" panose="02010609060101010101" charset="-122"/>
                <a:ea typeface="黑体" panose="02010609060101010101" charset="-122"/>
              </a:rPr>
              <a:t>输入你的标题</a:t>
            </a:r>
            <a:endParaRPr lang="zh-CN" altLang="en-US" b="1" dirty="0">
              <a:effectLst/>
              <a:latin typeface="黑体" panose="02010609060101010101" charset="-122"/>
              <a:ea typeface="黑体" panose="02010609060101010101" charset="-122"/>
            </a:endParaRPr>
          </a:p>
        </p:txBody>
      </p:sp>
      <p:sp>
        <p:nvSpPr>
          <p:cNvPr id="13" name="文本框 12"/>
          <p:cNvSpPr txBox="1"/>
          <p:nvPr/>
        </p:nvSpPr>
        <p:spPr>
          <a:xfrm>
            <a:off x="3644607" y="3312744"/>
            <a:ext cx="2225040" cy="368300"/>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b="1" dirty="0">
                <a:effectLst/>
                <a:latin typeface="黑体" panose="02010609060101010101" charset="-122"/>
                <a:ea typeface="黑体" panose="02010609060101010101" charset="-122"/>
              </a:rPr>
              <a:t>输入你的标题</a:t>
            </a:r>
            <a:endParaRPr lang="zh-CN" altLang="en-US" b="1" dirty="0">
              <a:effectLst/>
              <a:latin typeface="黑体" panose="02010609060101010101" charset="-122"/>
              <a:ea typeface="黑体" panose="02010609060101010101" charset="-122"/>
            </a:endParaRPr>
          </a:p>
        </p:txBody>
      </p:sp>
      <p:sp>
        <p:nvSpPr>
          <p:cNvPr id="3" name="文本框 2"/>
          <p:cNvSpPr txBox="1"/>
          <p:nvPr/>
        </p:nvSpPr>
        <p:spPr>
          <a:xfrm>
            <a:off x="6070471" y="3312744"/>
            <a:ext cx="2225040" cy="368300"/>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b="1" dirty="0">
                <a:effectLst/>
                <a:latin typeface="黑体" panose="02010609060101010101" charset="-122"/>
                <a:ea typeface="黑体" panose="02010609060101010101" charset="-122"/>
              </a:rPr>
              <a:t>输入你的标题</a:t>
            </a:r>
            <a:endParaRPr lang="zh-CN" altLang="en-US" b="1" dirty="0">
              <a:effectLst/>
              <a:latin typeface="黑体" panose="02010609060101010101" charset="-122"/>
              <a:ea typeface="黑体" panose="02010609060101010101" charset="-122"/>
            </a:endParaRPr>
          </a:p>
        </p:txBody>
      </p:sp>
      <p:sp>
        <p:nvSpPr>
          <p:cNvPr id="15" name="文本框 14"/>
          <p:cNvSpPr txBox="1"/>
          <p:nvPr/>
        </p:nvSpPr>
        <p:spPr>
          <a:xfrm>
            <a:off x="8586894" y="3312744"/>
            <a:ext cx="2225040" cy="368300"/>
          </a:xfrm>
          <a:prstGeom prst="rect">
            <a:avLst/>
          </a:prstGeom>
          <a:noFill/>
        </p:spPr>
        <p:txBody>
          <a:bodyPr wrap="square" rtlCol="0">
            <a:spAutoFit/>
          </a:bodyPr>
          <a:lstStyle>
            <a:defPPr>
              <a:defRPr lang="zh-CN"/>
            </a:defPPr>
            <a:lvl1pP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algn="ctr"/>
            <a:r>
              <a:rPr lang="zh-CN" altLang="en-US" b="1" dirty="0">
                <a:effectLst/>
                <a:latin typeface="黑体" panose="02010609060101010101" charset="-122"/>
                <a:ea typeface="黑体" panose="02010609060101010101" charset="-122"/>
              </a:rPr>
              <a:t>输入你的标题</a:t>
            </a:r>
            <a:endParaRPr lang="zh-CN" altLang="en-US" b="1" dirty="0">
              <a:effectLst/>
              <a:latin typeface="黑体" panose="02010609060101010101" charset="-122"/>
              <a:ea typeface="黑体" panose="02010609060101010101" charset="-122"/>
            </a:endParaRPr>
          </a:p>
        </p:txBody>
      </p:sp>
      <p:sp>
        <p:nvSpPr>
          <p:cNvPr id="9" name="文本框 26"/>
          <p:cNvSpPr txBox="1">
            <a:spLocks noChangeArrowheads="1"/>
          </p:cNvSpPr>
          <p:nvPr/>
        </p:nvSpPr>
        <p:spPr bwMode="auto">
          <a:xfrm>
            <a:off x="2153920" y="1616710"/>
            <a:ext cx="156781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lnSpc>
                <a:spcPct val="150000"/>
              </a:lnSpc>
              <a:defRPr/>
            </a:pPr>
            <a:r>
              <a:rPr lang="zh-CN" altLang="en-US" sz="1400" kern="0" dirty="0">
                <a:solidFill>
                  <a:schemeClr val="tx1">
                    <a:lumMod val="75000"/>
                    <a:lumOff val="25000"/>
                  </a:schemeClr>
                </a:solidFill>
                <a:latin typeface="楷体" panose="02010609060101010101" charset="-122"/>
                <a:ea typeface="楷体" panose="02010609060101010101" charset="-122"/>
              </a:rPr>
              <a:t>在此处输入文本内容在此处输入文本内容</a:t>
            </a:r>
            <a:endParaRPr lang="zh-CN" altLang="en-US" sz="1400" kern="0" dirty="0">
              <a:solidFill>
                <a:schemeClr val="tx1">
                  <a:lumMod val="75000"/>
                  <a:lumOff val="25000"/>
                </a:schemeClr>
              </a:solidFill>
              <a:latin typeface="楷体" panose="02010609060101010101" charset="-122"/>
              <a:ea typeface="楷体" panose="02010609060101010101" charset="-122"/>
            </a:endParaRPr>
          </a:p>
        </p:txBody>
      </p:sp>
      <p:sp>
        <p:nvSpPr>
          <p:cNvPr id="10" name="文本框 26"/>
          <p:cNvSpPr txBox="1">
            <a:spLocks noChangeArrowheads="1"/>
          </p:cNvSpPr>
          <p:nvPr/>
        </p:nvSpPr>
        <p:spPr bwMode="auto">
          <a:xfrm>
            <a:off x="4130675" y="4178300"/>
            <a:ext cx="1781175"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lnSpc>
                <a:spcPct val="150000"/>
              </a:lnSpc>
              <a:defRPr/>
            </a:pPr>
            <a:r>
              <a:rPr lang="zh-CN" altLang="en-US" sz="1400" kern="0" dirty="0">
                <a:solidFill>
                  <a:schemeClr val="tx1">
                    <a:lumMod val="75000"/>
                    <a:lumOff val="25000"/>
                  </a:schemeClr>
                </a:solidFill>
                <a:latin typeface="楷体" panose="02010609060101010101" charset="-122"/>
                <a:ea typeface="楷体" panose="02010609060101010101" charset="-122"/>
              </a:rPr>
              <a:t>在此处输入文本内容在此处输入文本内容在此处输入文本内容</a:t>
            </a:r>
            <a:endParaRPr lang="zh-CN" altLang="en-US" sz="1400" kern="0" dirty="0">
              <a:solidFill>
                <a:schemeClr val="tx1">
                  <a:lumMod val="75000"/>
                  <a:lumOff val="25000"/>
                </a:schemeClr>
              </a:solidFill>
              <a:latin typeface="楷体" panose="02010609060101010101" charset="-122"/>
              <a:ea typeface="楷体" panose="02010609060101010101" charset="-122"/>
            </a:endParaRPr>
          </a:p>
        </p:txBody>
      </p:sp>
      <p:sp>
        <p:nvSpPr>
          <p:cNvPr id="11" name="文本框 26"/>
          <p:cNvSpPr txBox="1">
            <a:spLocks noChangeArrowheads="1"/>
          </p:cNvSpPr>
          <p:nvPr/>
        </p:nvSpPr>
        <p:spPr bwMode="auto">
          <a:xfrm>
            <a:off x="8362950" y="4178300"/>
            <a:ext cx="2673350"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lnSpc>
                <a:spcPct val="150000"/>
              </a:lnSpc>
              <a:defRPr/>
            </a:pPr>
            <a:r>
              <a:rPr lang="zh-CN" altLang="en-US" sz="1400" kern="0" dirty="0">
                <a:solidFill>
                  <a:schemeClr val="tx1">
                    <a:lumMod val="75000"/>
                    <a:lumOff val="25000"/>
                  </a:schemeClr>
                </a:solidFill>
                <a:latin typeface="楷体" panose="02010609060101010101" charset="-122"/>
                <a:ea typeface="楷体" panose="02010609060101010101" charset="-122"/>
              </a:rPr>
              <a:t>在此处输入文本内容在此处输入文本内容在此处输入文本内容在此处输入文本内容</a:t>
            </a:r>
            <a:endParaRPr lang="zh-CN" altLang="en-US" sz="1400" kern="0" dirty="0">
              <a:solidFill>
                <a:schemeClr val="tx1">
                  <a:lumMod val="75000"/>
                  <a:lumOff val="25000"/>
                </a:schemeClr>
              </a:solidFill>
              <a:latin typeface="楷体" panose="02010609060101010101" charset="-122"/>
              <a:ea typeface="楷体" panose="02010609060101010101" charset="-122"/>
            </a:endParaRPr>
          </a:p>
        </p:txBody>
      </p:sp>
      <p:sp>
        <p:nvSpPr>
          <p:cNvPr id="16" name="文本框 26"/>
          <p:cNvSpPr txBox="1">
            <a:spLocks noChangeArrowheads="1"/>
          </p:cNvSpPr>
          <p:nvPr/>
        </p:nvSpPr>
        <p:spPr bwMode="auto">
          <a:xfrm>
            <a:off x="5846445" y="1808480"/>
            <a:ext cx="2673350"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a:lnSpc>
                <a:spcPct val="150000"/>
              </a:lnSpc>
              <a:defRPr/>
            </a:pPr>
            <a:r>
              <a:rPr lang="zh-CN" altLang="en-US" sz="1400" kern="0" dirty="0">
                <a:solidFill>
                  <a:schemeClr val="tx1">
                    <a:lumMod val="75000"/>
                    <a:lumOff val="25000"/>
                  </a:schemeClr>
                </a:solidFill>
                <a:latin typeface="楷体" panose="02010609060101010101" charset="-122"/>
                <a:ea typeface="楷体" panose="02010609060101010101" charset="-122"/>
              </a:rPr>
              <a:t>在此处输入文本内容在此处输入文本内容在此处输入文本内容在此处输入文本内容</a:t>
            </a:r>
            <a:endParaRPr lang="zh-CN" altLang="en-US" sz="1400" kern="0" dirty="0">
              <a:solidFill>
                <a:schemeClr val="tx1">
                  <a:lumMod val="75000"/>
                  <a:lumOff val="25000"/>
                </a:schemeClr>
              </a:solidFill>
              <a:latin typeface="楷体" panose="02010609060101010101" charset="-122"/>
              <a:ea typeface="楷体" panose="02010609060101010101" charset="-122"/>
            </a:endParaRPr>
          </a:p>
        </p:txBody>
      </p:sp>
      <p:grpSp>
        <p:nvGrpSpPr>
          <p:cNvPr id="17" name="组合 16"/>
          <p:cNvGrpSpPr/>
          <p:nvPr/>
        </p:nvGrpSpPr>
        <p:grpSpPr>
          <a:xfrm>
            <a:off x="0" y="437515"/>
            <a:ext cx="4405630" cy="621030"/>
            <a:chOff x="0" y="689"/>
            <a:chExt cx="6938" cy="978"/>
          </a:xfrm>
        </p:grpSpPr>
        <p:pic>
          <p:nvPicPr>
            <p:cNvPr id="14" name="图片 13" descr="箭头"/>
            <p:cNvPicPr>
              <a:picLocks noChangeAspect="1"/>
            </p:cNvPicPr>
            <p:nvPr/>
          </p:nvPicPr>
          <p:blipFill>
            <a:blip r:embed="rId2"/>
            <a:srcRect l="8736" b="-1875"/>
            <a:stretch>
              <a:fillRect/>
            </a:stretch>
          </p:blipFill>
          <p:spPr>
            <a:xfrm>
              <a:off x="0" y="689"/>
              <a:ext cx="5861" cy="978"/>
            </a:xfrm>
            <a:prstGeom prst="rect">
              <a:avLst/>
            </a:prstGeom>
            <a:effectLst>
              <a:outerShdw blurRad="50800" dist="38100" dir="2700000" algn="tl" rotWithShape="0">
                <a:prstClr val="black">
                  <a:alpha val="40000"/>
                </a:prstClr>
              </a:outerShdw>
            </a:effectLst>
          </p:spPr>
        </p:pic>
        <p:sp>
          <p:nvSpPr>
            <p:cNvPr id="12" name="文本框 11"/>
            <p:cNvSpPr txBox="1"/>
            <p:nvPr/>
          </p:nvSpPr>
          <p:spPr>
            <a:xfrm>
              <a:off x="1021" y="767"/>
              <a:ext cx="5917" cy="822"/>
            </a:xfrm>
            <a:prstGeom prst="rect">
              <a:avLst/>
            </a:prstGeom>
            <a:noFill/>
          </p:spPr>
          <p:txBody>
            <a:bodyPr wrap="square" rtlCol="0">
              <a:spAutoFit/>
            </a:bodyPr>
            <a:p>
              <a:pPr algn="l">
                <a:buClrTx/>
                <a:buSzTx/>
                <a:buFontTx/>
              </a:pPr>
              <a:r>
                <a:rPr lang="en-US" altLang="zh-CN" dirty="0">
                  <a:solidFill>
                    <a:schemeClr val="bg1"/>
                  </a:solidFill>
                  <a:latin typeface="黑体" panose="02010609060101010101" charset="-122"/>
                  <a:ea typeface="黑体" panose="02010609060101010101" charset="-122"/>
                  <a:cs typeface="黑体" panose="02010609060101010101" charset="-122"/>
                </a:rPr>
                <a:t> </a:t>
              </a:r>
              <a:r>
                <a:rPr lang="zh-CN" altLang="en-US" sz="2800">
                  <a:solidFill>
                    <a:schemeClr val="bg1"/>
                  </a:solidFill>
                  <a:latin typeface="黑体" panose="02010609060101010101" charset="-122"/>
                  <a:ea typeface="黑体" panose="02010609060101010101" charset="-122"/>
                  <a:cs typeface="黑体" panose="02010609060101010101" charset="-122"/>
                </a:rPr>
                <a:t>此处输入标题</a:t>
              </a:r>
              <a:endParaRPr lang="zh-CN" altLang="en-US" sz="2800">
                <a:solidFill>
                  <a:schemeClr val="bg1"/>
                </a:solidFill>
                <a:latin typeface="黑体" panose="02010609060101010101" charset="-122"/>
                <a:ea typeface="黑体" panose="02010609060101010101" charset="-122"/>
                <a:cs typeface="黑体" panose="02010609060101010101" charset="-122"/>
              </a:endParaRPr>
            </a:p>
          </p:txBody>
        </p:sp>
      </p:grpSp>
      <p:pic>
        <p:nvPicPr>
          <p:cNvPr id="36" name="图片 35" descr="校徽"/>
          <p:cNvPicPr>
            <a:picLocks noChangeAspect="1"/>
          </p:cNvPicPr>
          <p:nvPr/>
        </p:nvPicPr>
        <p:blipFill>
          <a:blip r:embed="rId3"/>
          <a:stretch>
            <a:fillRect/>
          </a:stretch>
        </p:blipFill>
        <p:spPr>
          <a:xfrm>
            <a:off x="3963670" y="-434340"/>
            <a:ext cx="5182235" cy="1624965"/>
          </a:xfrm>
          <a:prstGeom prst="rect">
            <a:avLst/>
          </a:prstGeom>
        </p:spPr>
      </p:pic>
      <p:pic>
        <p:nvPicPr>
          <p:cNvPr id="21" name="图片 20"/>
          <p:cNvPicPr>
            <a:picLocks noChangeAspect="1"/>
          </p:cNvPicPr>
          <p:nvPr/>
        </p:nvPicPr>
        <p:blipFill>
          <a:blip r:embed="rId4"/>
          <a:stretch>
            <a:fillRect/>
          </a:stretch>
        </p:blipFill>
        <p:spPr>
          <a:xfrm>
            <a:off x="1019810" y="4316730"/>
            <a:ext cx="3110865" cy="1540510"/>
          </a:xfrm>
          <a:prstGeom prst="rect">
            <a:avLst/>
          </a:prstGeom>
        </p:spPr>
      </p:pic>
      <p:pic>
        <p:nvPicPr>
          <p:cNvPr id="22" name="图片 21" descr="ef63a14854ac0e11fed7efd35ce48a4"/>
          <p:cNvPicPr>
            <a:picLocks noChangeAspect="1"/>
          </p:cNvPicPr>
          <p:nvPr/>
        </p:nvPicPr>
        <p:blipFill>
          <a:blip r:embed="rId5"/>
          <a:stretch>
            <a:fillRect/>
          </a:stretch>
        </p:blipFill>
        <p:spPr>
          <a:xfrm>
            <a:off x="2794635" y="906145"/>
            <a:ext cx="3924935" cy="2774950"/>
          </a:xfrm>
          <a:prstGeom prst="rect">
            <a:avLst/>
          </a:prstGeom>
        </p:spPr>
      </p:pic>
      <p:pic>
        <p:nvPicPr>
          <p:cNvPr id="23" name="图片 22"/>
          <p:cNvPicPr>
            <a:picLocks noChangeAspect="1"/>
          </p:cNvPicPr>
          <p:nvPr/>
        </p:nvPicPr>
        <p:blipFill>
          <a:blip r:embed="rId6"/>
          <a:stretch>
            <a:fillRect/>
          </a:stretch>
        </p:blipFill>
        <p:spPr>
          <a:xfrm>
            <a:off x="5869940" y="4210050"/>
            <a:ext cx="2436495" cy="1545590"/>
          </a:xfrm>
          <a:prstGeom prst="rect">
            <a:avLst/>
          </a:prstGeom>
        </p:spPr>
      </p:pic>
      <p:pic>
        <p:nvPicPr>
          <p:cNvPr id="24" name="图片 23" descr="图层 0"/>
          <p:cNvPicPr>
            <a:picLocks noChangeAspect="1"/>
          </p:cNvPicPr>
          <p:nvPr/>
        </p:nvPicPr>
        <p:blipFill>
          <a:blip r:embed="rId7"/>
          <a:stretch>
            <a:fillRect/>
          </a:stretch>
        </p:blipFill>
        <p:spPr>
          <a:xfrm>
            <a:off x="8891270" y="1416685"/>
            <a:ext cx="1805305" cy="1592580"/>
          </a:xfrm>
          <a:prstGeom prst="rect">
            <a:avLst/>
          </a:prstGeom>
        </p:spPr>
      </p:pic>
    </p:spTree>
    <p:custDataLst>
      <p:tags r:id="rId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 name="图片 26" descr="演示文稿1_01"/>
          <p:cNvPicPr>
            <a:picLocks noChangeAspect="1"/>
          </p:cNvPicPr>
          <p:nvPr/>
        </p:nvPicPr>
        <p:blipFill>
          <a:blip r:embed="rId1"/>
          <a:stretch>
            <a:fillRect/>
          </a:stretch>
        </p:blipFill>
        <p:spPr>
          <a:xfrm>
            <a:off x="0" y="0"/>
            <a:ext cx="12192000" cy="7006590"/>
          </a:xfrm>
          <a:prstGeom prst="rect">
            <a:avLst/>
          </a:prstGeom>
        </p:spPr>
      </p:pic>
      <p:grpSp>
        <p:nvGrpSpPr>
          <p:cNvPr id="25" name="组合 24"/>
          <p:cNvGrpSpPr/>
          <p:nvPr/>
        </p:nvGrpSpPr>
        <p:grpSpPr>
          <a:xfrm>
            <a:off x="2385695" y="3547745"/>
            <a:ext cx="6797040" cy="424450"/>
            <a:chOff x="3005611" y="4502989"/>
            <a:chExt cx="5401477" cy="593710"/>
          </a:xfrm>
        </p:grpSpPr>
        <p:cxnSp>
          <p:nvCxnSpPr>
            <p:cNvPr id="15" name="直接连接符 14"/>
            <p:cNvCxnSpPr/>
            <p:nvPr/>
          </p:nvCxnSpPr>
          <p:spPr>
            <a:xfrm>
              <a:off x="3143745" y="5067898"/>
              <a:ext cx="5263343" cy="0"/>
            </a:xfrm>
            <a:prstGeom prst="line">
              <a:avLst/>
            </a:prstGeom>
            <a:ln>
              <a:solidFill>
                <a:srgbClr val="D1B06D">
                  <a:alpha val="49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143745" y="4502989"/>
              <a:ext cx="5250808" cy="0"/>
            </a:xfrm>
            <a:prstGeom prst="line">
              <a:avLst/>
            </a:prstGeom>
            <a:ln>
              <a:solidFill>
                <a:srgbClr val="D1B06D">
                  <a:alpha val="49000"/>
                </a:srgb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005611" y="4538896"/>
              <a:ext cx="5378507" cy="55780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000" dirty="0">
                  <a:solidFill>
                    <a:schemeClr val="accent4">
                      <a:lumMod val="50000"/>
                    </a:schemeClr>
                  </a:solidFill>
                  <a:latin typeface="楷体" panose="02010609060101010101" charset="-122"/>
                  <a:ea typeface="楷体" panose="02010609060101010101" charset="-122"/>
                  <a:cs typeface="楷体" panose="02010609060101010101" charset="-122"/>
                </a:rPr>
                <a:t>作业答辩/ 工作计划 </a:t>
              </a:r>
              <a:r>
                <a:rPr lang="en-US" altLang="zh-CN" sz="2000" dirty="0">
                  <a:solidFill>
                    <a:schemeClr val="accent4">
                      <a:lumMod val="50000"/>
                    </a:schemeClr>
                  </a:solidFill>
                  <a:latin typeface="楷体" panose="02010609060101010101" charset="-122"/>
                  <a:ea typeface="楷体" panose="02010609060101010101" charset="-122"/>
                  <a:cs typeface="楷体" panose="02010609060101010101" charset="-122"/>
                </a:rPr>
                <a:t>/ </a:t>
              </a:r>
              <a:r>
                <a:rPr lang="zh-CN" altLang="en-US" sz="2000" dirty="0">
                  <a:solidFill>
                    <a:schemeClr val="accent4">
                      <a:lumMod val="50000"/>
                    </a:schemeClr>
                  </a:solidFill>
                  <a:latin typeface="楷体" panose="02010609060101010101" charset="-122"/>
                  <a:ea typeface="楷体" panose="02010609060101010101" charset="-122"/>
                  <a:cs typeface="楷体" panose="02010609060101010101" charset="-122"/>
                </a:rPr>
                <a:t>工作总结 </a:t>
              </a:r>
              <a:r>
                <a:rPr lang="en-US" altLang="zh-CN" sz="2000" dirty="0">
                  <a:solidFill>
                    <a:schemeClr val="accent4">
                      <a:lumMod val="50000"/>
                    </a:schemeClr>
                  </a:solidFill>
                  <a:latin typeface="楷体" panose="02010609060101010101" charset="-122"/>
                  <a:ea typeface="楷体" panose="02010609060101010101" charset="-122"/>
                  <a:cs typeface="楷体" panose="02010609060101010101" charset="-122"/>
                </a:rPr>
                <a:t>/ </a:t>
              </a:r>
              <a:r>
                <a:rPr lang="zh-CN" altLang="en-US" sz="2000" dirty="0">
                  <a:solidFill>
                    <a:schemeClr val="accent4">
                      <a:lumMod val="50000"/>
                    </a:schemeClr>
                  </a:solidFill>
                  <a:latin typeface="楷体" panose="02010609060101010101" charset="-122"/>
                  <a:ea typeface="楷体" panose="02010609060101010101" charset="-122"/>
                  <a:cs typeface="楷体" panose="02010609060101010101" charset="-122"/>
                </a:rPr>
                <a:t>述职报告</a:t>
              </a:r>
              <a:endParaRPr lang="zh-CN" altLang="en-US" sz="2000" dirty="0">
                <a:solidFill>
                  <a:schemeClr val="accent4">
                    <a:lumMod val="50000"/>
                  </a:schemeClr>
                </a:solidFill>
                <a:latin typeface="楷体" panose="02010609060101010101" charset="-122"/>
                <a:ea typeface="楷体" panose="02010609060101010101" charset="-122"/>
                <a:cs typeface="楷体" panose="02010609060101010101" charset="-122"/>
              </a:endParaRPr>
            </a:p>
          </p:txBody>
        </p:sp>
      </p:grpSp>
      <p:sp>
        <p:nvSpPr>
          <p:cNvPr id="19" name="矩形 18"/>
          <p:cNvSpPr/>
          <p:nvPr/>
        </p:nvSpPr>
        <p:spPr>
          <a:xfrm>
            <a:off x="3048635" y="2102485"/>
            <a:ext cx="5379085" cy="14452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8800" dirty="0">
                <a:solidFill>
                  <a:srgbClr val="C67D5C"/>
                </a:solidFill>
                <a:effectLst>
                  <a:outerShdw blurRad="50800" dist="38100" dir="2700000" algn="tl" rotWithShape="0">
                    <a:prstClr val="black">
                      <a:alpha val="40000"/>
                    </a:prstClr>
                  </a:outerShdw>
                </a:effectLst>
                <a:latin typeface="站酷庆科黄油体" panose="02000803000000020004" charset="-122"/>
                <a:ea typeface="站酷庆科黄油体" panose="02000803000000020004" charset="-122"/>
              </a:rPr>
              <a:t>谢谢观看</a:t>
            </a:r>
            <a:endParaRPr lang="zh-CN" altLang="en-US" sz="8800" dirty="0">
              <a:solidFill>
                <a:srgbClr val="C67D5C"/>
              </a:solidFill>
              <a:effectLst>
                <a:outerShdw blurRad="50800" dist="38100" dir="2700000" algn="tl" rotWithShape="0">
                  <a:prstClr val="black">
                    <a:alpha val="40000"/>
                  </a:prstClr>
                </a:outerShdw>
              </a:effectLst>
              <a:latin typeface="站酷庆科黄油体" panose="02000803000000020004" charset="-122"/>
              <a:ea typeface="站酷庆科黄油体" panose="02000803000000020004" charset="-122"/>
            </a:endParaRPr>
          </a:p>
        </p:txBody>
      </p:sp>
      <p:pic>
        <p:nvPicPr>
          <p:cNvPr id="36" name="图片 35" descr="校徽"/>
          <p:cNvPicPr>
            <a:picLocks noChangeAspect="1"/>
          </p:cNvPicPr>
          <p:nvPr/>
        </p:nvPicPr>
        <p:blipFill>
          <a:blip r:embed="rId2"/>
          <a:stretch>
            <a:fillRect/>
          </a:stretch>
        </p:blipFill>
        <p:spPr>
          <a:xfrm>
            <a:off x="3703320" y="452120"/>
            <a:ext cx="5182235" cy="1624965"/>
          </a:xfrm>
          <a:prstGeom prst="rect">
            <a:avLst/>
          </a:prstGeom>
        </p:spPr>
      </p:pic>
      <p:grpSp>
        <p:nvGrpSpPr>
          <p:cNvPr id="24" name="组合 23"/>
          <p:cNvGrpSpPr/>
          <p:nvPr/>
        </p:nvGrpSpPr>
        <p:grpSpPr>
          <a:xfrm>
            <a:off x="3192017" y="4124774"/>
            <a:ext cx="5154099" cy="563828"/>
            <a:chOff x="3604329" y="4224018"/>
            <a:chExt cx="5154099" cy="563828"/>
          </a:xfrm>
        </p:grpSpPr>
        <p:sp>
          <p:nvSpPr>
            <p:cNvPr id="26" name="椭圆 25"/>
            <p:cNvSpPr/>
            <p:nvPr/>
          </p:nvSpPr>
          <p:spPr>
            <a:xfrm>
              <a:off x="3604329" y="4224018"/>
              <a:ext cx="563828" cy="563828"/>
            </a:xfrm>
            <a:prstGeom prst="ellipse">
              <a:avLst/>
            </a:prstGeom>
            <a:noFill/>
            <a:ln>
              <a:solidFill>
                <a:srgbClr val="DA6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dirty="0">
                  <a:solidFill>
                    <a:srgbClr val="CA9A71"/>
                  </a:solidFill>
                  <a:latin typeface="楷体" panose="02010609060101010101" charset="-122"/>
                  <a:ea typeface="楷体" panose="02010609060101010101" charset="-122"/>
                </a:rPr>
                <a:t>湖</a:t>
              </a:r>
              <a:endParaRPr lang="zh-CN" altLang="en-US" sz="2800" dirty="0">
                <a:solidFill>
                  <a:srgbClr val="CA9A71"/>
                </a:solidFill>
                <a:latin typeface="楷体" panose="02010609060101010101" charset="-122"/>
                <a:ea typeface="楷体" panose="02010609060101010101" charset="-122"/>
              </a:endParaRPr>
            </a:p>
          </p:txBody>
        </p:sp>
        <p:sp>
          <p:nvSpPr>
            <p:cNvPr id="28" name="椭圆 27"/>
            <p:cNvSpPr/>
            <p:nvPr/>
          </p:nvSpPr>
          <p:spPr>
            <a:xfrm>
              <a:off x="4115327" y="4224018"/>
              <a:ext cx="563828" cy="563828"/>
            </a:xfrm>
            <a:prstGeom prst="ellipse">
              <a:avLst/>
            </a:prstGeom>
            <a:noFill/>
            <a:ln>
              <a:solidFill>
                <a:srgbClr val="DA6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dirty="0">
                  <a:solidFill>
                    <a:srgbClr val="CA9A71"/>
                  </a:solidFill>
                  <a:latin typeface="楷体" panose="02010609060101010101" charset="-122"/>
                  <a:ea typeface="楷体" panose="02010609060101010101" charset="-122"/>
                </a:rPr>
                <a:t>南</a:t>
              </a:r>
              <a:endParaRPr lang="zh-CN" altLang="en-US" sz="2800" dirty="0">
                <a:solidFill>
                  <a:srgbClr val="CA9A71"/>
                </a:solidFill>
                <a:latin typeface="楷体" panose="02010609060101010101" charset="-122"/>
                <a:ea typeface="楷体" panose="02010609060101010101" charset="-122"/>
              </a:endParaRPr>
            </a:p>
          </p:txBody>
        </p:sp>
        <p:sp>
          <p:nvSpPr>
            <p:cNvPr id="29" name="椭圆 28"/>
            <p:cNvSpPr/>
            <p:nvPr/>
          </p:nvSpPr>
          <p:spPr>
            <a:xfrm>
              <a:off x="4626325" y="4224018"/>
              <a:ext cx="563828" cy="563828"/>
            </a:xfrm>
            <a:prstGeom prst="ellipse">
              <a:avLst/>
            </a:prstGeom>
            <a:noFill/>
            <a:ln>
              <a:solidFill>
                <a:srgbClr val="DA6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dirty="0">
                  <a:solidFill>
                    <a:srgbClr val="CA9A71"/>
                  </a:solidFill>
                  <a:latin typeface="楷体" panose="02010609060101010101" charset="-122"/>
                  <a:ea typeface="楷体" panose="02010609060101010101" charset="-122"/>
                </a:rPr>
                <a:t>大</a:t>
              </a:r>
              <a:endParaRPr lang="zh-CN" altLang="en-US" sz="2800" dirty="0">
                <a:solidFill>
                  <a:srgbClr val="CA9A71"/>
                </a:solidFill>
                <a:latin typeface="楷体" panose="02010609060101010101" charset="-122"/>
                <a:ea typeface="楷体" panose="02010609060101010101" charset="-122"/>
              </a:endParaRPr>
            </a:p>
          </p:txBody>
        </p:sp>
        <p:sp>
          <p:nvSpPr>
            <p:cNvPr id="30" name="椭圆 29"/>
            <p:cNvSpPr/>
            <p:nvPr/>
          </p:nvSpPr>
          <p:spPr>
            <a:xfrm>
              <a:off x="5137323" y="4224018"/>
              <a:ext cx="563828" cy="563828"/>
            </a:xfrm>
            <a:prstGeom prst="ellipse">
              <a:avLst/>
            </a:prstGeom>
            <a:noFill/>
            <a:ln>
              <a:solidFill>
                <a:srgbClr val="DA6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dirty="0">
                  <a:solidFill>
                    <a:srgbClr val="CA9A71"/>
                  </a:solidFill>
                  <a:latin typeface="楷体" panose="02010609060101010101" charset="-122"/>
                  <a:ea typeface="楷体" panose="02010609060101010101" charset="-122"/>
                </a:rPr>
                <a:t>学</a:t>
              </a:r>
              <a:endParaRPr lang="zh-CN" altLang="en-US" sz="2800" dirty="0">
                <a:solidFill>
                  <a:srgbClr val="CA9A71"/>
                </a:solidFill>
                <a:latin typeface="楷体" panose="02010609060101010101" charset="-122"/>
                <a:ea typeface="楷体" panose="02010609060101010101" charset="-122"/>
              </a:endParaRPr>
            </a:p>
          </p:txBody>
        </p:sp>
        <p:sp>
          <p:nvSpPr>
            <p:cNvPr id="31" name="椭圆 30"/>
            <p:cNvSpPr/>
            <p:nvPr/>
          </p:nvSpPr>
          <p:spPr>
            <a:xfrm>
              <a:off x="5648321" y="4224018"/>
              <a:ext cx="563828" cy="563828"/>
            </a:xfrm>
            <a:prstGeom prst="ellipse">
              <a:avLst/>
            </a:prstGeom>
            <a:noFill/>
            <a:ln>
              <a:solidFill>
                <a:srgbClr val="DA6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dirty="0">
                  <a:solidFill>
                    <a:srgbClr val="CA9A71"/>
                  </a:solidFill>
                  <a:latin typeface="楷体" panose="02010609060101010101" charset="-122"/>
                  <a:ea typeface="楷体" panose="02010609060101010101" charset="-122"/>
                </a:rPr>
                <a:t>国</a:t>
              </a:r>
              <a:endParaRPr lang="zh-CN" altLang="en-US" sz="2800" dirty="0">
                <a:solidFill>
                  <a:srgbClr val="CA9A71"/>
                </a:solidFill>
                <a:latin typeface="楷体" panose="02010609060101010101" charset="-122"/>
                <a:ea typeface="楷体" panose="02010609060101010101" charset="-122"/>
              </a:endParaRPr>
            </a:p>
          </p:txBody>
        </p:sp>
        <p:sp>
          <p:nvSpPr>
            <p:cNvPr id="32" name="椭圆 31"/>
            <p:cNvSpPr/>
            <p:nvPr/>
          </p:nvSpPr>
          <p:spPr>
            <a:xfrm>
              <a:off x="6159319" y="4224018"/>
              <a:ext cx="563828" cy="563828"/>
            </a:xfrm>
            <a:prstGeom prst="ellipse">
              <a:avLst/>
            </a:prstGeom>
            <a:noFill/>
            <a:ln>
              <a:solidFill>
                <a:srgbClr val="DA6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dirty="0">
                  <a:solidFill>
                    <a:srgbClr val="CA9A71"/>
                  </a:solidFill>
                  <a:latin typeface="楷体" panose="02010609060101010101" charset="-122"/>
                  <a:ea typeface="楷体" panose="02010609060101010101" charset="-122"/>
                </a:rPr>
                <a:t>潮</a:t>
              </a:r>
              <a:endParaRPr lang="zh-CN" altLang="en-US" sz="2800" dirty="0">
                <a:solidFill>
                  <a:srgbClr val="CA9A71"/>
                </a:solidFill>
                <a:latin typeface="楷体" panose="02010609060101010101" charset="-122"/>
                <a:ea typeface="楷体" panose="02010609060101010101" charset="-122"/>
              </a:endParaRPr>
            </a:p>
          </p:txBody>
        </p:sp>
        <p:sp>
          <p:nvSpPr>
            <p:cNvPr id="33" name="椭圆 32"/>
            <p:cNvSpPr/>
            <p:nvPr/>
          </p:nvSpPr>
          <p:spPr>
            <a:xfrm>
              <a:off x="6670317" y="4224018"/>
              <a:ext cx="563828" cy="563828"/>
            </a:xfrm>
            <a:prstGeom prst="ellipse">
              <a:avLst/>
            </a:prstGeom>
            <a:noFill/>
            <a:ln>
              <a:solidFill>
                <a:srgbClr val="DA6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dirty="0">
                  <a:solidFill>
                    <a:srgbClr val="CA9A71"/>
                  </a:solidFill>
                  <a:latin typeface="楷体" panose="02010609060101010101" charset="-122"/>
                  <a:ea typeface="楷体" panose="02010609060101010101" charset="-122"/>
                </a:rPr>
                <a:t>汇</a:t>
              </a:r>
              <a:endParaRPr lang="zh-CN" altLang="en-US" sz="2800" dirty="0">
                <a:solidFill>
                  <a:srgbClr val="CA9A71"/>
                </a:solidFill>
                <a:latin typeface="楷体" panose="02010609060101010101" charset="-122"/>
                <a:ea typeface="楷体" panose="02010609060101010101" charset="-122"/>
              </a:endParaRPr>
            </a:p>
          </p:txBody>
        </p:sp>
        <p:sp>
          <p:nvSpPr>
            <p:cNvPr id="34" name="椭圆 33"/>
            <p:cNvSpPr/>
            <p:nvPr/>
          </p:nvSpPr>
          <p:spPr>
            <a:xfrm>
              <a:off x="7181315" y="4224018"/>
              <a:ext cx="563828" cy="563828"/>
            </a:xfrm>
            <a:prstGeom prst="ellipse">
              <a:avLst/>
            </a:prstGeom>
            <a:noFill/>
            <a:ln>
              <a:solidFill>
                <a:srgbClr val="DA6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dirty="0">
                  <a:solidFill>
                    <a:srgbClr val="CA9A71"/>
                  </a:solidFill>
                  <a:latin typeface="楷体" panose="02010609060101010101" charset="-122"/>
                  <a:ea typeface="楷体" panose="02010609060101010101" charset="-122"/>
                </a:rPr>
                <a:t>报</a:t>
              </a:r>
              <a:endParaRPr lang="zh-CN" altLang="en-US" sz="2800" dirty="0">
                <a:solidFill>
                  <a:srgbClr val="CA9A71"/>
                </a:solidFill>
                <a:latin typeface="楷体" panose="02010609060101010101" charset="-122"/>
                <a:ea typeface="楷体" panose="02010609060101010101" charset="-122"/>
              </a:endParaRPr>
            </a:p>
          </p:txBody>
        </p:sp>
        <p:sp>
          <p:nvSpPr>
            <p:cNvPr id="35" name="椭圆 34"/>
            <p:cNvSpPr/>
            <p:nvPr/>
          </p:nvSpPr>
          <p:spPr>
            <a:xfrm>
              <a:off x="7692315" y="4224018"/>
              <a:ext cx="563828" cy="563828"/>
            </a:xfrm>
            <a:prstGeom prst="ellipse">
              <a:avLst/>
            </a:prstGeom>
            <a:noFill/>
            <a:ln>
              <a:solidFill>
                <a:srgbClr val="DA6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dirty="0">
                  <a:solidFill>
                    <a:srgbClr val="CA9A71"/>
                  </a:solidFill>
                  <a:latin typeface="楷体" panose="02010609060101010101" charset="-122"/>
                  <a:ea typeface="楷体" panose="02010609060101010101" charset="-122"/>
                </a:rPr>
                <a:t>模</a:t>
              </a:r>
              <a:endParaRPr lang="zh-CN" altLang="en-US" sz="2800" dirty="0">
                <a:solidFill>
                  <a:srgbClr val="CA9A71"/>
                </a:solidFill>
                <a:latin typeface="楷体" panose="02010609060101010101" charset="-122"/>
                <a:ea typeface="楷体" panose="02010609060101010101" charset="-122"/>
              </a:endParaRPr>
            </a:p>
          </p:txBody>
        </p:sp>
        <p:sp>
          <p:nvSpPr>
            <p:cNvPr id="37" name="椭圆 36"/>
            <p:cNvSpPr/>
            <p:nvPr/>
          </p:nvSpPr>
          <p:spPr>
            <a:xfrm>
              <a:off x="8194600" y="4224018"/>
              <a:ext cx="563828" cy="563828"/>
            </a:xfrm>
            <a:prstGeom prst="ellipse">
              <a:avLst/>
            </a:prstGeom>
            <a:noFill/>
            <a:ln>
              <a:solidFill>
                <a:srgbClr val="DA60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dirty="0">
                  <a:solidFill>
                    <a:srgbClr val="CA9A71"/>
                  </a:solidFill>
                  <a:latin typeface="楷体" panose="02010609060101010101" charset="-122"/>
                  <a:ea typeface="楷体" panose="02010609060101010101" charset="-122"/>
                </a:rPr>
                <a:t>板</a:t>
              </a:r>
              <a:endParaRPr lang="zh-CN" altLang="en-US" sz="2800" dirty="0">
                <a:solidFill>
                  <a:srgbClr val="CA9A71"/>
                </a:solidFill>
                <a:latin typeface="楷体" panose="02010609060101010101" charset="-122"/>
                <a:ea typeface="楷体" panose="02010609060101010101" charset="-122"/>
              </a:endParaRPr>
            </a:p>
          </p:txBody>
        </p:sp>
      </p:gr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to="" calcmode="lin" valueType="num">
                                      <p:cBhvr>
                                        <p:cTn id="7" dur="1" fill="hold"/>
                                        <p:tgtEl>
                                          <p:spTgt spid="25"/>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to="" calcmode="lin" valueType="num">
                                      <p:cBhvr>
                                        <p:cTn id="12" dur="1" fill="hold"/>
                                        <p:tgtEl>
                                          <p:spTgt spid="2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 name="图片 26" descr="演示文稿1_01"/>
          <p:cNvPicPr>
            <a:picLocks noChangeAspect="1"/>
          </p:cNvPicPr>
          <p:nvPr/>
        </p:nvPicPr>
        <p:blipFill>
          <a:blip r:embed="rId1"/>
          <a:stretch>
            <a:fillRect/>
          </a:stretch>
        </p:blipFill>
        <p:spPr>
          <a:xfrm>
            <a:off x="0" y="0"/>
            <a:ext cx="12192000" cy="7006590"/>
          </a:xfrm>
          <a:prstGeom prst="rect">
            <a:avLst/>
          </a:prstGeom>
        </p:spPr>
      </p:pic>
      <p:sp>
        <p:nvSpPr>
          <p:cNvPr id="5" name="文本框 4"/>
          <p:cNvSpPr txBox="1"/>
          <p:nvPr/>
        </p:nvSpPr>
        <p:spPr>
          <a:xfrm>
            <a:off x="1036955" y="1101725"/>
            <a:ext cx="7955280" cy="398780"/>
          </a:xfrm>
          <a:prstGeom prst="rect">
            <a:avLst/>
          </a:prstGeom>
          <a:noFill/>
        </p:spPr>
        <p:txBody>
          <a:bodyPr wrap="square" rtlCol="0">
            <a:spAutoFit/>
          </a:bodyPr>
          <a:p>
            <a:r>
              <a:rPr lang="zh-CN" altLang="en-US" sz="2000">
                <a:solidFill>
                  <a:schemeClr val="bg1">
                    <a:lumMod val="50000"/>
                  </a:schemeClr>
                </a:solidFill>
                <a:latin typeface="思源黑体 CN Heavy" panose="020B0A00000000000000" charset="-122"/>
                <a:ea typeface="思源黑体 CN Heavy" panose="020B0A00000000000000" charset="-122"/>
                <a:cs typeface="思源黑体 CN Heavy" panose="020B0A00000000000000" charset="-122"/>
              </a:rPr>
              <a:t>感谢以下人员</a:t>
            </a:r>
            <a:r>
              <a:rPr lang="zh-CN" sz="2000">
                <a:solidFill>
                  <a:schemeClr val="bg1">
                    <a:lumMod val="50000"/>
                  </a:schemeClr>
                </a:solidFill>
                <a:latin typeface="思源黑体 CN Heavy" panose="020B0A00000000000000" charset="-122"/>
                <a:ea typeface="思源黑体 CN Heavy" panose="020B0A00000000000000" charset="-122"/>
                <a:cs typeface="思源黑体 CN Heavy" panose="020B0A00000000000000" charset="-122"/>
              </a:rPr>
              <a:t>参与</a:t>
            </a:r>
            <a:r>
              <a:rPr lang="en-US" altLang="zh-CN" sz="2000">
                <a:solidFill>
                  <a:schemeClr val="bg1">
                    <a:lumMod val="50000"/>
                  </a:schemeClr>
                </a:solidFill>
                <a:latin typeface="思源黑体 CN Heavy" panose="020B0A00000000000000" charset="-122"/>
                <a:ea typeface="思源黑体 CN Heavy" panose="020B0A00000000000000" charset="-122"/>
                <a:cs typeface="思源黑体 CN Heavy" panose="020B0A00000000000000" charset="-122"/>
              </a:rPr>
              <a:t>“</a:t>
            </a:r>
            <a:r>
              <a:rPr lang="zh-CN" altLang="en-US" sz="2000">
                <a:solidFill>
                  <a:schemeClr val="bg1">
                    <a:lumMod val="50000"/>
                  </a:schemeClr>
                </a:solidFill>
                <a:latin typeface="思源黑体 CN Heavy" panose="020B0A00000000000000" charset="-122"/>
                <a:ea typeface="思源黑体 CN Heavy" panose="020B0A00000000000000" charset="-122"/>
                <a:cs typeface="思源黑体 CN Heavy" panose="020B0A00000000000000" charset="-122"/>
              </a:rPr>
              <a:t>白色湖大</a:t>
            </a:r>
            <a:r>
              <a:rPr lang="en-US" altLang="zh-CN" sz="2000">
                <a:solidFill>
                  <a:schemeClr val="bg1">
                    <a:lumMod val="50000"/>
                  </a:schemeClr>
                </a:solidFill>
                <a:latin typeface="思源黑体 CN Heavy" panose="020B0A00000000000000" charset="-122"/>
                <a:ea typeface="思源黑体 CN Heavy" panose="020B0A00000000000000" charset="-122"/>
                <a:cs typeface="思源黑体 CN Heavy" panose="020B0A00000000000000" charset="-122"/>
              </a:rPr>
              <a:t>”PPT</a:t>
            </a:r>
            <a:r>
              <a:rPr lang="zh-CN" altLang="en-US" sz="2000">
                <a:solidFill>
                  <a:schemeClr val="bg1">
                    <a:lumMod val="50000"/>
                  </a:schemeClr>
                </a:solidFill>
                <a:latin typeface="思源黑体 CN Heavy" panose="020B0A00000000000000" charset="-122"/>
                <a:ea typeface="思源黑体 CN Heavy" panose="020B0A00000000000000" charset="-122"/>
                <a:cs typeface="思源黑体 CN Heavy" panose="020B0A00000000000000" charset="-122"/>
              </a:rPr>
              <a:t>的制作：</a:t>
            </a:r>
            <a:endParaRPr lang="zh-CN" altLang="en-US" sz="2000">
              <a:solidFill>
                <a:schemeClr val="bg1">
                  <a:lumMod val="50000"/>
                </a:schemeClr>
              </a:solidFill>
              <a:latin typeface="思源黑体 CN Heavy" panose="020B0A00000000000000" charset="-122"/>
              <a:ea typeface="思源黑体 CN Heavy" panose="020B0A00000000000000" charset="-122"/>
              <a:cs typeface="思源黑体 CN Heavy" panose="020B0A00000000000000" charset="-122"/>
            </a:endParaRPr>
          </a:p>
        </p:txBody>
      </p:sp>
      <p:grpSp>
        <p:nvGrpSpPr>
          <p:cNvPr id="4" name="组合 3"/>
          <p:cNvGrpSpPr/>
          <p:nvPr/>
        </p:nvGrpSpPr>
        <p:grpSpPr>
          <a:xfrm>
            <a:off x="1350010" y="1696720"/>
            <a:ext cx="7955280" cy="797560"/>
            <a:chOff x="1617" y="2170"/>
            <a:chExt cx="12528" cy="1256"/>
          </a:xfrm>
        </p:grpSpPr>
        <p:sp>
          <p:nvSpPr>
            <p:cNvPr id="7" name="文本框 6"/>
            <p:cNvSpPr txBox="1"/>
            <p:nvPr/>
          </p:nvSpPr>
          <p:spPr>
            <a:xfrm>
              <a:off x="1617" y="2170"/>
              <a:ext cx="5256" cy="628"/>
            </a:xfrm>
            <a:prstGeom prst="rect">
              <a:avLst/>
            </a:prstGeom>
            <a:noFill/>
          </p:spPr>
          <p:txBody>
            <a:bodyPr wrap="square" rtlCol="0">
              <a:spAutoFit/>
            </a:bodyPr>
            <a:p>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设计：</a:t>
              </a:r>
              <a:r>
                <a:rPr sz="2000">
                  <a:solidFill>
                    <a:schemeClr val="bg1">
                      <a:lumMod val="50000"/>
                    </a:schemeClr>
                  </a:solidFill>
                  <a:latin typeface="楷体" panose="02010609060101010101" charset="-122"/>
                  <a:ea typeface="楷体" panose="02010609060101010101" charset="-122"/>
                  <a:cs typeface="思源黑体 CN Heavy" panose="020B0A00000000000000" charset="-122"/>
                  <a:sym typeface="+mn-ea"/>
                </a:rPr>
                <a:t>刘佳琳</a:t>
              </a:r>
              <a:r>
                <a:rPr lang="en-US" sz="2000">
                  <a:solidFill>
                    <a:schemeClr val="bg1">
                      <a:lumMod val="50000"/>
                    </a:schemeClr>
                  </a:solidFill>
                  <a:latin typeface="楷体" panose="02010609060101010101" charset="-122"/>
                  <a:ea typeface="楷体" panose="02010609060101010101" charset="-122"/>
                  <a:cs typeface="思源黑体 CN Heavy" panose="020B0A00000000000000" charset="-122"/>
                  <a:sym typeface="+mn-ea"/>
                </a:rPr>
                <a:t> </a:t>
              </a:r>
              <a:r>
                <a:rPr sz="2000">
                  <a:solidFill>
                    <a:schemeClr val="bg1">
                      <a:lumMod val="50000"/>
                    </a:schemeClr>
                  </a:solidFill>
                  <a:latin typeface="楷体" panose="02010609060101010101" charset="-122"/>
                  <a:ea typeface="楷体" panose="02010609060101010101" charset="-122"/>
                  <a:cs typeface="思源黑体 CN Heavy" panose="020B0A00000000000000" charset="-122"/>
                </a:rPr>
                <a:t>周淯轩</a:t>
              </a:r>
              <a:endParaRPr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p:txBody>
        </p:sp>
        <p:sp>
          <p:nvSpPr>
            <p:cNvPr id="8" name="文本框 7"/>
            <p:cNvSpPr txBox="1"/>
            <p:nvPr/>
          </p:nvSpPr>
          <p:spPr>
            <a:xfrm>
              <a:off x="1617" y="2798"/>
              <a:ext cx="12528" cy="628"/>
            </a:xfrm>
            <a:prstGeom prst="rect">
              <a:avLst/>
            </a:prstGeom>
            <a:noFill/>
          </p:spPr>
          <p:txBody>
            <a:bodyPr wrap="square" rtlCol="0">
              <a:spAutoFit/>
            </a:bodyPr>
            <a:p>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插画：陈国恩</a:t>
              </a:r>
              <a:r>
                <a:rPr lang="en-US" altLang="zh-CN" sz="2000">
                  <a:solidFill>
                    <a:schemeClr val="bg1">
                      <a:lumMod val="50000"/>
                    </a:schemeClr>
                  </a:solidFill>
                  <a:latin typeface="楷体" panose="02010609060101010101" charset="-122"/>
                  <a:ea typeface="楷体" panose="02010609060101010101" charset="-122"/>
                  <a:cs typeface="思源黑体 CN Heavy" panose="020B0A00000000000000" charset="-122"/>
                </a:rPr>
                <a:t> </a:t>
              </a:r>
              <a:r>
                <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rPr>
                <a:t>李晓君</a:t>
              </a:r>
              <a:endParaRPr lang="zh-CN" altLang="en-US" sz="2000">
                <a:solidFill>
                  <a:schemeClr val="bg1">
                    <a:lumMod val="50000"/>
                  </a:schemeClr>
                </a:solidFill>
                <a:latin typeface="楷体" panose="02010609060101010101" charset="-122"/>
                <a:ea typeface="楷体" panose="02010609060101010101" charset="-122"/>
                <a:cs typeface="思源黑体 CN Heavy" panose="020B0A00000000000000" charset="-122"/>
              </a:endParaRPr>
            </a:p>
          </p:txBody>
        </p:sp>
      </p:grpSp>
      <p:sp>
        <p:nvSpPr>
          <p:cNvPr id="11" name="文本框 10"/>
          <p:cNvSpPr txBox="1"/>
          <p:nvPr/>
        </p:nvSpPr>
        <p:spPr>
          <a:xfrm>
            <a:off x="6500495" y="989965"/>
            <a:ext cx="5021580" cy="706755"/>
          </a:xfrm>
          <a:prstGeom prst="rect">
            <a:avLst/>
          </a:prstGeom>
          <a:noFill/>
        </p:spPr>
        <p:txBody>
          <a:bodyPr wrap="square" rtlCol="0" anchor="t">
            <a:spAutoFit/>
          </a:bodyPr>
          <a:p>
            <a:pPr algn="ctr"/>
            <a:r>
              <a:rPr lang="zh-CN" altLang="en-US" sz="2000">
                <a:solidFill>
                  <a:schemeClr val="bg1">
                    <a:lumMod val="50000"/>
                  </a:schemeClr>
                </a:solidFill>
                <a:latin typeface="思源黑体 CN Heavy" panose="020B0A00000000000000" charset="-122"/>
                <a:ea typeface="思源黑体 CN Heavy" panose="020B0A00000000000000" charset="-122"/>
                <a:cs typeface="思源黑体 CN Heavy" panose="020B0A00000000000000" charset="-122"/>
              </a:rPr>
              <a:t>欢迎关注湖南大学</a:t>
            </a:r>
            <a:endParaRPr lang="zh-CN" altLang="en-US" sz="2000">
              <a:solidFill>
                <a:schemeClr val="bg1">
                  <a:lumMod val="50000"/>
                </a:schemeClr>
              </a:solidFill>
              <a:latin typeface="思源黑体 CN Heavy" panose="020B0A00000000000000" charset="-122"/>
              <a:ea typeface="思源黑体 CN Heavy" panose="020B0A00000000000000" charset="-122"/>
              <a:cs typeface="思源黑体 CN Heavy" panose="020B0A00000000000000" charset="-122"/>
            </a:endParaRPr>
          </a:p>
          <a:p>
            <a:pPr algn="ctr"/>
            <a:r>
              <a:rPr lang="zh-CN" altLang="en-US" sz="2000">
                <a:solidFill>
                  <a:schemeClr val="bg1">
                    <a:lumMod val="50000"/>
                  </a:schemeClr>
                </a:solidFill>
                <a:latin typeface="思源黑体 CN Heavy" panose="020B0A00000000000000" charset="-122"/>
                <a:ea typeface="思源黑体 CN Heavy" panose="020B0A00000000000000" charset="-122"/>
                <a:cs typeface="思源黑体 CN Heavy" panose="020B0A00000000000000" charset="-122"/>
              </a:rPr>
              <a:t>官方微信（微信号：HNU1926）</a:t>
            </a:r>
            <a:endParaRPr lang="zh-CN" altLang="en-US" sz="2000">
              <a:solidFill>
                <a:schemeClr val="bg1">
                  <a:lumMod val="50000"/>
                </a:schemeClr>
              </a:solidFill>
              <a:latin typeface="思源黑体 CN Heavy" panose="020B0A00000000000000" charset="-122"/>
              <a:ea typeface="思源黑体 CN Heavy" panose="020B0A00000000000000" charset="-122"/>
              <a:cs typeface="思源黑体 CN Heavy" panose="020B0A00000000000000" charset="-122"/>
            </a:endParaRPr>
          </a:p>
        </p:txBody>
      </p:sp>
      <p:sp>
        <p:nvSpPr>
          <p:cNvPr id="2" name="文本框 1"/>
          <p:cNvSpPr txBox="1"/>
          <p:nvPr/>
        </p:nvSpPr>
        <p:spPr>
          <a:xfrm>
            <a:off x="1258570" y="2893060"/>
            <a:ext cx="5065395" cy="1753235"/>
          </a:xfrm>
          <a:prstGeom prst="rect">
            <a:avLst/>
          </a:prstGeom>
          <a:noFill/>
        </p:spPr>
        <p:txBody>
          <a:bodyPr wrap="square" rtlCol="0">
            <a:spAutoFit/>
          </a:bodyPr>
          <a:p>
            <a:r>
              <a:rPr lang="zh-CN" altLang="en-US" b="1">
                <a:solidFill>
                  <a:srgbClr val="C00000"/>
                </a:solidFill>
                <a:latin typeface="楷体" panose="02010609060101010101" charset="-122"/>
                <a:ea typeface="楷体" panose="02010609060101010101" charset="-122"/>
                <a:cs typeface="思源黑体 CN Heavy" panose="020B0A00000000000000" charset="-122"/>
              </a:rPr>
              <a:t>版权声明：</a:t>
            </a:r>
            <a:r>
              <a:rPr lang="zh-CN" altLang="en-US">
                <a:solidFill>
                  <a:srgbClr val="C00000"/>
                </a:solidFill>
                <a:latin typeface="楷体" panose="02010609060101010101" charset="-122"/>
                <a:ea typeface="楷体" panose="02010609060101010101" charset="-122"/>
                <a:cs typeface="思源黑体 CN Heavy" panose="020B0A00000000000000" charset="-122"/>
              </a:rPr>
              <a:t>本</a:t>
            </a:r>
            <a:r>
              <a:rPr lang="en-US" altLang="zh-CN">
                <a:solidFill>
                  <a:srgbClr val="C00000"/>
                </a:solidFill>
                <a:latin typeface="楷体" panose="02010609060101010101" charset="-122"/>
                <a:ea typeface="楷体" panose="02010609060101010101" charset="-122"/>
                <a:cs typeface="思源黑体 CN Heavy" panose="020B0A00000000000000" charset="-122"/>
              </a:rPr>
              <a:t>PPT</a:t>
            </a:r>
            <a:r>
              <a:rPr lang="zh-CN" altLang="en-US">
                <a:solidFill>
                  <a:srgbClr val="C00000"/>
                </a:solidFill>
                <a:latin typeface="楷体" panose="02010609060101010101" charset="-122"/>
                <a:ea typeface="楷体" panose="02010609060101010101" charset="-122"/>
                <a:cs typeface="思源黑体 CN Heavy" panose="020B0A00000000000000" charset="-122"/>
              </a:rPr>
              <a:t>的所有内容（包括设计、插画等），由湖南大学学生团队进行创作，版权归湖南大学融媒体中心所有。在未经允许的情况下不得擅自移用</a:t>
            </a:r>
            <a:r>
              <a:rPr lang="en-US" altLang="zh-CN">
                <a:solidFill>
                  <a:srgbClr val="C00000"/>
                </a:solidFill>
                <a:latin typeface="楷体" panose="02010609060101010101" charset="-122"/>
                <a:ea typeface="楷体" panose="02010609060101010101" charset="-122"/>
                <a:cs typeface="思源黑体 CN Heavy" panose="020B0A00000000000000" charset="-122"/>
              </a:rPr>
              <a:t>PPT</a:t>
            </a:r>
            <a:r>
              <a:rPr lang="zh-CN" altLang="en-US">
                <a:solidFill>
                  <a:srgbClr val="C00000"/>
                </a:solidFill>
                <a:latin typeface="楷体" panose="02010609060101010101" charset="-122"/>
                <a:ea typeface="楷体" panose="02010609060101010101" charset="-122"/>
                <a:cs typeface="思源黑体 CN Heavy" panose="020B0A00000000000000" charset="-122"/>
              </a:rPr>
              <a:t>内的所有素材，包括图片、文本、设计图等，如需使用，请与湖南大学融媒体中心联络。</a:t>
            </a:r>
            <a:endParaRPr lang="zh-CN" altLang="en-US">
              <a:solidFill>
                <a:srgbClr val="C00000"/>
              </a:solidFill>
              <a:latin typeface="楷体" panose="02010609060101010101" charset="-122"/>
              <a:ea typeface="楷体" panose="02010609060101010101" charset="-122"/>
              <a:cs typeface="思源黑体 CN Heavy" panose="020B0A00000000000000" charset="-122"/>
            </a:endParaRPr>
          </a:p>
        </p:txBody>
      </p:sp>
      <p:pic>
        <p:nvPicPr>
          <p:cNvPr id="3" name="图片 2"/>
          <p:cNvPicPr>
            <a:picLocks noChangeAspect="1"/>
          </p:cNvPicPr>
          <p:nvPr>
            <p:custDataLst>
              <p:tags r:id="rId2"/>
            </p:custDataLst>
          </p:nvPr>
        </p:nvPicPr>
        <p:blipFill>
          <a:blip r:embed="rId3">
            <a:grayscl/>
          </a:blip>
          <a:stretch>
            <a:fillRect/>
          </a:stretch>
        </p:blipFill>
        <p:spPr>
          <a:xfrm>
            <a:off x="7788910" y="2355850"/>
            <a:ext cx="2145665" cy="2145665"/>
          </a:xfrm>
          <a:prstGeom prst="rect">
            <a:avLst/>
          </a:prstGeom>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 name="图片 37" descr="大礼堂 高清"/>
          <p:cNvPicPr>
            <a:picLocks noChangeAspect="1"/>
          </p:cNvPicPr>
          <p:nvPr/>
        </p:nvPicPr>
        <p:blipFill>
          <a:blip r:embed="rId1"/>
          <a:srcRect/>
          <a:stretch>
            <a:fillRect/>
          </a:stretch>
        </p:blipFill>
        <p:spPr>
          <a:xfrm>
            <a:off x="0" y="0"/>
            <a:ext cx="12192000" cy="6857365"/>
          </a:xfrm>
          <a:prstGeom prst="rect">
            <a:avLst/>
          </a:prstGeom>
        </p:spPr>
      </p:pic>
      <p:grpSp>
        <p:nvGrpSpPr>
          <p:cNvPr id="5" name="组合 4"/>
          <p:cNvGrpSpPr/>
          <p:nvPr/>
        </p:nvGrpSpPr>
        <p:grpSpPr>
          <a:xfrm>
            <a:off x="2372995" y="1957705"/>
            <a:ext cx="7446010" cy="3046095"/>
            <a:chOff x="3737" y="3083"/>
            <a:chExt cx="11726" cy="4797"/>
          </a:xfrm>
        </p:grpSpPr>
        <p:sp>
          <p:nvSpPr>
            <p:cNvPr id="11" name="矩形 10"/>
            <p:cNvSpPr/>
            <p:nvPr/>
          </p:nvSpPr>
          <p:spPr>
            <a:xfrm>
              <a:off x="3737" y="3083"/>
              <a:ext cx="11726" cy="479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4070" y="3360"/>
              <a:ext cx="11060" cy="4211"/>
            </a:xfrm>
            <a:prstGeom prst="rect">
              <a:avLst/>
            </a:prstGeom>
            <a:noFill/>
            <a:ln w="19050">
              <a:solidFill>
                <a:srgbClr val="CA9A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a:off x="6294" y="3940"/>
              <a:ext cx="6612" cy="1452"/>
            </a:xfrm>
            <a:prstGeom prst="rect">
              <a:avLst/>
            </a:prstGeom>
            <a:noFill/>
          </p:spPr>
          <p:txBody>
            <a:bodyPr wrap="square" rtlCol="0">
              <a:spAutoFit/>
            </a:bodyPr>
            <a:p>
              <a:pPr algn="ctr"/>
              <a:r>
                <a:rPr lang="zh-CN" altLang="en-US" sz="5400" spc="300" dirty="0">
                  <a:solidFill>
                    <a:srgbClr val="98262A"/>
                  </a:solidFill>
                  <a:latin typeface="思源黑体 CN Heavy" panose="020B0A00000000000000" charset="-122"/>
                  <a:ea typeface="思源黑体 CN Heavy" panose="020B0A00000000000000" charset="-122"/>
                </a:rPr>
                <a:t>第一章</a:t>
              </a:r>
              <a:endParaRPr lang="zh-CN" altLang="en-US" sz="5400" spc="300" dirty="0">
                <a:solidFill>
                  <a:srgbClr val="98262A"/>
                </a:solidFill>
                <a:latin typeface="思源黑体 CN Heavy" panose="020B0A00000000000000" charset="-122"/>
                <a:ea typeface="思源黑体 CN Heavy" panose="020B0A00000000000000" charset="-122"/>
              </a:endParaRPr>
            </a:p>
          </p:txBody>
        </p:sp>
        <p:sp>
          <p:nvSpPr>
            <p:cNvPr id="35" name="文本框 34"/>
            <p:cNvSpPr txBox="1"/>
            <p:nvPr/>
          </p:nvSpPr>
          <p:spPr>
            <a:xfrm>
              <a:off x="6294" y="5564"/>
              <a:ext cx="6612" cy="1016"/>
            </a:xfrm>
            <a:prstGeom prst="rect">
              <a:avLst/>
            </a:prstGeom>
            <a:noFill/>
          </p:spPr>
          <p:txBody>
            <a:bodyPr wrap="square" rtlCol="0">
              <a:spAutoFit/>
            </a:bodyPr>
            <a:p>
              <a:pPr algn="ctr"/>
              <a:r>
                <a:rPr lang="zh-CN" altLang="en-US" sz="3600" spc="300" dirty="0">
                  <a:solidFill>
                    <a:schemeClr val="accent4">
                      <a:lumMod val="50000"/>
                    </a:schemeClr>
                  </a:solidFill>
                  <a:latin typeface="楷体" panose="02010609060101010101" charset="-122"/>
                  <a:ea typeface="楷体" panose="02010609060101010101" charset="-122"/>
                </a:rPr>
                <a:t>请在此处输入标题</a:t>
              </a:r>
              <a:endParaRPr lang="zh-CN" altLang="en-US" sz="3600" spc="300" dirty="0">
                <a:solidFill>
                  <a:schemeClr val="accent4">
                    <a:lumMod val="50000"/>
                  </a:schemeClr>
                </a:solidFill>
                <a:latin typeface="楷体" panose="02010609060101010101" charset="-122"/>
                <a:ea typeface="楷体" panose="02010609060101010101" charset="-122"/>
              </a:endParaRPr>
            </a:p>
          </p:txBody>
        </p:sp>
      </p:grpSp>
      <p:pic>
        <p:nvPicPr>
          <p:cNvPr id="2" name="图片 1" descr="校徽"/>
          <p:cNvPicPr>
            <a:picLocks noChangeAspect="1"/>
          </p:cNvPicPr>
          <p:nvPr/>
        </p:nvPicPr>
        <p:blipFill>
          <a:blip r:embed="rId2"/>
          <a:stretch>
            <a:fillRect/>
          </a:stretch>
        </p:blipFill>
        <p:spPr>
          <a:xfrm>
            <a:off x="3799205" y="4992370"/>
            <a:ext cx="5182235" cy="1624965"/>
          </a:xfrm>
          <a:prstGeom prst="rect">
            <a:avLst/>
          </a:prstGeom>
        </p:spPr>
      </p:pic>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 name="图片 26" descr="演示文稿1_01"/>
          <p:cNvPicPr>
            <a:picLocks noChangeAspect="1"/>
          </p:cNvPicPr>
          <p:nvPr>
            <p:custDataLst>
              <p:tags r:id="rId1"/>
            </p:custDataLst>
          </p:nvPr>
        </p:nvPicPr>
        <p:blipFill>
          <a:blip r:embed="rId2"/>
          <a:stretch>
            <a:fillRect/>
          </a:stretch>
        </p:blipFill>
        <p:spPr>
          <a:xfrm>
            <a:off x="0" y="0"/>
            <a:ext cx="12192000" cy="7006590"/>
          </a:xfrm>
          <a:prstGeom prst="rect">
            <a:avLst/>
          </a:prstGeom>
        </p:spPr>
      </p:pic>
      <p:grpSp>
        <p:nvGrpSpPr>
          <p:cNvPr id="2" name="组合 1"/>
          <p:cNvGrpSpPr/>
          <p:nvPr/>
        </p:nvGrpSpPr>
        <p:grpSpPr>
          <a:xfrm>
            <a:off x="1580762" y="1484630"/>
            <a:ext cx="2214880" cy="3767495"/>
            <a:chOff x="2489" y="2338"/>
            <a:chExt cx="3488" cy="5933"/>
          </a:xfrm>
        </p:grpSpPr>
        <p:sp>
          <p:nvSpPr>
            <p:cNvPr id="8" name="任意多边形: 形状 7"/>
            <p:cNvSpPr/>
            <p:nvPr/>
          </p:nvSpPr>
          <p:spPr>
            <a:xfrm>
              <a:off x="2489" y="3057"/>
              <a:ext cx="3488" cy="5214"/>
            </a:xfrm>
            <a:custGeom>
              <a:avLst/>
              <a:gdLst>
                <a:gd name="connsiteX0" fmla="*/ 0 w 2214880"/>
                <a:gd name="connsiteY0" fmla="*/ 0 h 3310749"/>
                <a:gd name="connsiteX1" fmla="*/ 562169 w 2214880"/>
                <a:gd name="connsiteY1" fmla="*/ 0 h 3310749"/>
                <a:gd name="connsiteX2" fmla="*/ 562169 w 2214880"/>
                <a:gd name="connsiteY2" fmla="*/ 17387 h 3310749"/>
                <a:gd name="connsiteX3" fmla="*/ 17387 w 2214880"/>
                <a:gd name="connsiteY3" fmla="*/ 17387 h 3310749"/>
                <a:gd name="connsiteX4" fmla="*/ 17387 w 2214880"/>
                <a:gd name="connsiteY4" fmla="*/ 3293362 h 3310749"/>
                <a:gd name="connsiteX5" fmla="*/ 2197493 w 2214880"/>
                <a:gd name="connsiteY5" fmla="*/ 3293362 h 3310749"/>
                <a:gd name="connsiteX6" fmla="*/ 2197493 w 2214880"/>
                <a:gd name="connsiteY6" fmla="*/ 17387 h 3310749"/>
                <a:gd name="connsiteX7" fmla="*/ 1652709 w 2214880"/>
                <a:gd name="connsiteY7" fmla="*/ 17387 h 3310749"/>
                <a:gd name="connsiteX8" fmla="*/ 1652709 w 2214880"/>
                <a:gd name="connsiteY8" fmla="*/ 0 h 3310749"/>
                <a:gd name="connsiteX9" fmla="*/ 2214880 w 2214880"/>
                <a:gd name="connsiteY9" fmla="*/ 0 h 3310749"/>
                <a:gd name="connsiteX10" fmla="*/ 2214880 w 2214880"/>
                <a:gd name="connsiteY10" fmla="*/ 3310749 h 3310749"/>
                <a:gd name="connsiteX11" fmla="*/ 0 w 2214880"/>
                <a:gd name="connsiteY11" fmla="*/ 3310749 h 331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4880" h="3310749">
                  <a:moveTo>
                    <a:pt x="0" y="0"/>
                  </a:moveTo>
                  <a:lnTo>
                    <a:pt x="562169" y="0"/>
                  </a:lnTo>
                  <a:lnTo>
                    <a:pt x="562169" y="17387"/>
                  </a:lnTo>
                  <a:lnTo>
                    <a:pt x="17387" y="17387"/>
                  </a:lnTo>
                  <a:lnTo>
                    <a:pt x="17387" y="3293362"/>
                  </a:lnTo>
                  <a:lnTo>
                    <a:pt x="2197493" y="3293362"/>
                  </a:lnTo>
                  <a:lnTo>
                    <a:pt x="2197493" y="17387"/>
                  </a:lnTo>
                  <a:lnTo>
                    <a:pt x="1652709" y="17387"/>
                  </a:lnTo>
                  <a:lnTo>
                    <a:pt x="1652709" y="0"/>
                  </a:lnTo>
                  <a:lnTo>
                    <a:pt x="2214880" y="0"/>
                  </a:lnTo>
                  <a:lnTo>
                    <a:pt x="2214880" y="3310749"/>
                  </a:lnTo>
                  <a:lnTo>
                    <a:pt x="0" y="3310749"/>
                  </a:lnTo>
                  <a:close/>
                </a:path>
              </a:pathLst>
            </a:custGeom>
            <a:solidFill>
              <a:srgbClr val="DD5B07"/>
            </a:solidFill>
            <a:ln>
              <a:solidFill>
                <a:srgbClr val="DD5B0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361B0E"/>
                </a:solidFill>
              </a:endParaRPr>
            </a:p>
          </p:txBody>
        </p:sp>
        <p:sp>
          <p:nvSpPr>
            <p:cNvPr id="13" name="文本框 12"/>
            <p:cNvSpPr txBox="1"/>
            <p:nvPr/>
          </p:nvSpPr>
          <p:spPr>
            <a:xfrm>
              <a:off x="2856" y="3588"/>
              <a:ext cx="2948" cy="4623"/>
            </a:xfrm>
            <a:prstGeom prst="rect">
              <a:avLst/>
            </a:prstGeom>
            <a:noFill/>
          </p:spPr>
          <p:txBody>
            <a:bodyPr vert="eaVert" wrap="square">
              <a:spAutoFit/>
            </a:bodyPr>
            <a:p>
              <a:pPr algn="l">
                <a:lnSpc>
                  <a:spcPct val="110000"/>
                </a:lnSpc>
                <a:spcBef>
                  <a:spcPts val="0"/>
                </a:spcBef>
                <a:spcAft>
                  <a:spcPts val="0"/>
                </a:spcAft>
                <a:buClrTx/>
                <a:buSzTx/>
                <a:buFontTx/>
                <a:defRPr/>
              </a:pPr>
              <a:r>
                <a:rPr lang="zh-CN" altLang="en-US" b="1" noProof="0" dirty="0">
                  <a:ln>
                    <a:noFill/>
                  </a:ln>
                  <a:solidFill>
                    <a:srgbClr val="1C2A45"/>
                  </a:solidFill>
                  <a:effectLst/>
                  <a:uLnTx/>
                  <a:uFillTx/>
                  <a:latin typeface="黑体" panose="02010609060101010101" charset="-122"/>
                  <a:ea typeface="黑体" panose="02010609060101010101" charset="-122"/>
                  <a:cs typeface="+mn-ea"/>
                </a:rPr>
                <a:t>在此输入内容在此输入内容</a:t>
              </a:r>
              <a:endParaRPr lang="zh-CN" altLang="en-US" b="1" noProof="0" dirty="0">
                <a:ln>
                  <a:noFill/>
                </a:ln>
                <a:solidFill>
                  <a:srgbClr val="1C2A45"/>
                </a:solidFill>
                <a:effectLst/>
                <a:uLnTx/>
                <a:uFillTx/>
                <a:latin typeface="站酷小薇LOGO体" panose="02010600010101010101" charset="-122"/>
                <a:ea typeface="站酷小薇LOGO体" panose="02010600010101010101" charset="-122"/>
                <a:cs typeface="+mn-ea"/>
              </a:endParaRPr>
            </a:p>
            <a:p>
              <a:pPr algn="l">
                <a:lnSpc>
                  <a:spcPct val="150000"/>
                </a:lnSpc>
                <a:buClrTx/>
                <a:buSzTx/>
                <a:buFontTx/>
              </a:pPr>
              <a:r>
                <a:rPr lang="zh-CN" altLang="en-US" sz="1200" dirty="0">
                  <a:solidFill>
                    <a:srgbClr val="361B0E"/>
                  </a:solidFill>
                  <a:latin typeface="楷体" panose="02010609060101010101" charset="-122"/>
                  <a:ea typeface="楷体" panose="02010609060101010101" charset="-122"/>
                  <a:cs typeface="楷体" panose="02010609060101010101" charset="-122"/>
                </a:rPr>
                <a:t>此输入内容在此输入内容在此输入内容在此输入内容在此输入内容在此输入内容在此输入内容在此输入内容在此输入内容在此输入内容 </a:t>
              </a:r>
              <a:endParaRPr lang="zh-CN" altLang="en-US" sz="1200" dirty="0">
                <a:solidFill>
                  <a:srgbClr val="361B0E"/>
                </a:solidFill>
                <a:latin typeface="楷体" panose="02010609060101010101" charset="-122"/>
                <a:ea typeface="楷体" panose="02010609060101010101" charset="-122"/>
                <a:cs typeface="楷体" panose="02010609060101010101" charset="-122"/>
              </a:endParaRPr>
            </a:p>
            <a:p>
              <a:pPr algn="l">
                <a:lnSpc>
                  <a:spcPct val="150000"/>
                </a:lnSpc>
                <a:buClrTx/>
                <a:buSzTx/>
                <a:buFontTx/>
              </a:pPr>
              <a:endParaRPr lang="zh-CN" altLang="en-US" sz="1200" dirty="0">
                <a:solidFill>
                  <a:srgbClr val="361B0E"/>
                </a:solidFill>
                <a:latin typeface="楷体" panose="02010609060101010101" charset="-122"/>
                <a:ea typeface="楷体" panose="02010609060101010101" charset="-122"/>
                <a:cs typeface="楷体" panose="02010609060101010101" charset="-122"/>
              </a:endParaRPr>
            </a:p>
          </p:txBody>
        </p:sp>
        <p:pic>
          <p:nvPicPr>
            <p:cNvPr id="9" name="图片 8" descr="钥匙扣3"/>
            <p:cNvPicPr>
              <a:picLocks noChangeAspect="1"/>
            </p:cNvPicPr>
            <p:nvPr/>
          </p:nvPicPr>
          <p:blipFill>
            <a:blip r:embed="rId3"/>
            <a:srcRect/>
            <a:stretch>
              <a:fillRect/>
            </a:stretch>
          </p:blipFill>
          <p:spPr>
            <a:xfrm>
              <a:off x="3613" y="2338"/>
              <a:ext cx="1400" cy="1326"/>
            </a:xfrm>
            <a:prstGeom prst="rect">
              <a:avLst/>
            </a:prstGeom>
          </p:spPr>
        </p:pic>
      </p:grpSp>
      <p:grpSp>
        <p:nvGrpSpPr>
          <p:cNvPr id="5" name="组合 4"/>
          <p:cNvGrpSpPr/>
          <p:nvPr/>
        </p:nvGrpSpPr>
        <p:grpSpPr>
          <a:xfrm>
            <a:off x="4875530" y="1349375"/>
            <a:ext cx="2214880" cy="3869055"/>
            <a:chOff x="7678" y="2125"/>
            <a:chExt cx="3488" cy="6093"/>
          </a:xfrm>
        </p:grpSpPr>
        <p:pic>
          <p:nvPicPr>
            <p:cNvPr id="7" name="图片 6" descr="ef63a14854ac0e11fed7efd35ce48a4"/>
            <p:cNvPicPr>
              <a:picLocks noChangeAspect="1"/>
            </p:cNvPicPr>
            <p:nvPr/>
          </p:nvPicPr>
          <p:blipFill>
            <a:blip r:embed="rId4"/>
            <a:stretch>
              <a:fillRect/>
            </a:stretch>
          </p:blipFill>
          <p:spPr>
            <a:xfrm>
              <a:off x="8203" y="2125"/>
              <a:ext cx="2653" cy="1875"/>
            </a:xfrm>
            <a:prstGeom prst="rect">
              <a:avLst/>
            </a:prstGeom>
          </p:spPr>
        </p:pic>
        <p:grpSp>
          <p:nvGrpSpPr>
            <p:cNvPr id="3" name="组合 2"/>
            <p:cNvGrpSpPr/>
            <p:nvPr/>
          </p:nvGrpSpPr>
          <p:grpSpPr>
            <a:xfrm>
              <a:off x="7678" y="3004"/>
              <a:ext cx="3488" cy="5214"/>
              <a:chOff x="7678" y="3004"/>
              <a:chExt cx="3488" cy="5214"/>
            </a:xfrm>
          </p:grpSpPr>
          <p:sp>
            <p:nvSpPr>
              <p:cNvPr id="10" name="任意多边形: 形状 9"/>
              <p:cNvSpPr/>
              <p:nvPr/>
            </p:nvSpPr>
            <p:spPr>
              <a:xfrm>
                <a:off x="7678" y="3004"/>
                <a:ext cx="3488" cy="5214"/>
              </a:xfrm>
              <a:custGeom>
                <a:avLst/>
                <a:gdLst>
                  <a:gd name="connsiteX0" fmla="*/ 0 w 2214880"/>
                  <a:gd name="connsiteY0" fmla="*/ 0 h 3310749"/>
                  <a:gd name="connsiteX1" fmla="*/ 562169 w 2214880"/>
                  <a:gd name="connsiteY1" fmla="*/ 0 h 3310749"/>
                  <a:gd name="connsiteX2" fmla="*/ 562169 w 2214880"/>
                  <a:gd name="connsiteY2" fmla="*/ 17387 h 3310749"/>
                  <a:gd name="connsiteX3" fmla="*/ 17387 w 2214880"/>
                  <a:gd name="connsiteY3" fmla="*/ 17387 h 3310749"/>
                  <a:gd name="connsiteX4" fmla="*/ 17387 w 2214880"/>
                  <a:gd name="connsiteY4" fmla="*/ 3293362 h 3310749"/>
                  <a:gd name="connsiteX5" fmla="*/ 2197493 w 2214880"/>
                  <a:gd name="connsiteY5" fmla="*/ 3293362 h 3310749"/>
                  <a:gd name="connsiteX6" fmla="*/ 2197493 w 2214880"/>
                  <a:gd name="connsiteY6" fmla="*/ 17387 h 3310749"/>
                  <a:gd name="connsiteX7" fmla="*/ 1652709 w 2214880"/>
                  <a:gd name="connsiteY7" fmla="*/ 17387 h 3310749"/>
                  <a:gd name="connsiteX8" fmla="*/ 1652709 w 2214880"/>
                  <a:gd name="connsiteY8" fmla="*/ 0 h 3310749"/>
                  <a:gd name="connsiteX9" fmla="*/ 2214880 w 2214880"/>
                  <a:gd name="connsiteY9" fmla="*/ 0 h 3310749"/>
                  <a:gd name="connsiteX10" fmla="*/ 2214880 w 2214880"/>
                  <a:gd name="connsiteY10" fmla="*/ 3310749 h 3310749"/>
                  <a:gd name="connsiteX11" fmla="*/ 0 w 2214880"/>
                  <a:gd name="connsiteY11" fmla="*/ 3310749 h 331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4880" h="3310749">
                    <a:moveTo>
                      <a:pt x="0" y="0"/>
                    </a:moveTo>
                    <a:lnTo>
                      <a:pt x="562169" y="0"/>
                    </a:lnTo>
                    <a:lnTo>
                      <a:pt x="562169" y="17387"/>
                    </a:lnTo>
                    <a:lnTo>
                      <a:pt x="17387" y="17387"/>
                    </a:lnTo>
                    <a:lnTo>
                      <a:pt x="17387" y="3293362"/>
                    </a:lnTo>
                    <a:lnTo>
                      <a:pt x="2197493" y="3293362"/>
                    </a:lnTo>
                    <a:lnTo>
                      <a:pt x="2197493" y="17387"/>
                    </a:lnTo>
                    <a:lnTo>
                      <a:pt x="1652709" y="17387"/>
                    </a:lnTo>
                    <a:lnTo>
                      <a:pt x="1652709" y="0"/>
                    </a:lnTo>
                    <a:lnTo>
                      <a:pt x="2214880" y="0"/>
                    </a:lnTo>
                    <a:lnTo>
                      <a:pt x="2214880" y="3310749"/>
                    </a:lnTo>
                    <a:lnTo>
                      <a:pt x="0" y="3310749"/>
                    </a:lnTo>
                    <a:close/>
                  </a:path>
                </a:pathLst>
              </a:custGeom>
              <a:solidFill>
                <a:srgbClr val="DD5B07"/>
              </a:solidFill>
              <a:ln>
                <a:solidFill>
                  <a:srgbClr val="C1380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361B0E"/>
                  </a:solidFill>
                </a:endParaRPr>
              </a:p>
            </p:txBody>
          </p:sp>
          <p:sp>
            <p:nvSpPr>
              <p:cNvPr id="17" name="文本框 16"/>
              <p:cNvSpPr txBox="1"/>
              <p:nvPr/>
            </p:nvSpPr>
            <p:spPr>
              <a:xfrm>
                <a:off x="7984" y="3588"/>
                <a:ext cx="2948" cy="4623"/>
              </a:xfrm>
              <a:prstGeom prst="rect">
                <a:avLst/>
              </a:prstGeom>
              <a:noFill/>
            </p:spPr>
            <p:txBody>
              <a:bodyPr vert="eaVert" wrap="square">
                <a:spAutoFit/>
              </a:bodyPr>
              <a:p>
                <a:pPr algn="l">
                  <a:lnSpc>
                    <a:spcPct val="110000"/>
                  </a:lnSpc>
                  <a:spcBef>
                    <a:spcPts val="0"/>
                  </a:spcBef>
                  <a:spcAft>
                    <a:spcPts val="0"/>
                  </a:spcAft>
                  <a:buClrTx/>
                  <a:buSzTx/>
                  <a:buFontTx/>
                  <a:defRPr/>
                </a:pPr>
                <a:r>
                  <a:rPr lang="zh-CN" altLang="en-US" b="1" noProof="0" dirty="0">
                    <a:ln>
                      <a:noFill/>
                    </a:ln>
                    <a:solidFill>
                      <a:srgbClr val="1C2A45"/>
                    </a:solidFill>
                    <a:effectLst/>
                    <a:uLnTx/>
                    <a:uFillTx/>
                    <a:latin typeface="黑体" panose="02010609060101010101" charset="-122"/>
                    <a:ea typeface="黑体" panose="02010609060101010101" charset="-122"/>
                    <a:cs typeface="+mn-ea"/>
                  </a:rPr>
                  <a:t>在此输入内容在此输入内容</a:t>
                </a:r>
                <a:endParaRPr lang="zh-CN" altLang="en-US" b="1" noProof="0" dirty="0">
                  <a:ln>
                    <a:noFill/>
                  </a:ln>
                  <a:solidFill>
                    <a:srgbClr val="1C2A45"/>
                  </a:solidFill>
                  <a:effectLst/>
                  <a:uLnTx/>
                  <a:uFillTx/>
                  <a:latin typeface="站酷小薇LOGO体" panose="02010600010101010101" charset="-122"/>
                  <a:ea typeface="站酷小薇LOGO体" panose="02010600010101010101" charset="-122"/>
                  <a:cs typeface="+mn-ea"/>
                </a:endParaRPr>
              </a:p>
              <a:p>
                <a:pPr algn="l">
                  <a:lnSpc>
                    <a:spcPct val="150000"/>
                  </a:lnSpc>
                  <a:buClrTx/>
                  <a:buSzTx/>
                  <a:buFontTx/>
                </a:pPr>
                <a:r>
                  <a:rPr lang="zh-CN" altLang="en-US" sz="1200" dirty="0">
                    <a:solidFill>
                      <a:srgbClr val="361B0E"/>
                    </a:solidFill>
                    <a:latin typeface="楷体" panose="02010609060101010101" charset="-122"/>
                    <a:ea typeface="楷体" panose="02010609060101010101" charset="-122"/>
                    <a:cs typeface="楷体" panose="02010609060101010101" charset="-122"/>
                  </a:rPr>
                  <a:t>此输入内容在此输入内容在此输入内容在此输入内容在此输入内容在此输入内容在此输入内容在此输入内容在此输入内容在此输入内容 </a:t>
                </a:r>
                <a:endParaRPr lang="zh-CN" altLang="en-US" sz="1200" dirty="0">
                  <a:solidFill>
                    <a:srgbClr val="361B0E"/>
                  </a:solidFill>
                  <a:latin typeface="楷体" panose="02010609060101010101" charset="-122"/>
                  <a:ea typeface="楷体" panose="02010609060101010101" charset="-122"/>
                  <a:cs typeface="楷体" panose="02010609060101010101" charset="-122"/>
                </a:endParaRPr>
              </a:p>
              <a:p>
                <a:pPr algn="l">
                  <a:lnSpc>
                    <a:spcPct val="150000"/>
                  </a:lnSpc>
                  <a:buClrTx/>
                  <a:buSzTx/>
                  <a:buFontTx/>
                </a:pPr>
                <a:endParaRPr lang="zh-CN" altLang="en-US" sz="1200" dirty="0">
                  <a:solidFill>
                    <a:srgbClr val="361B0E"/>
                  </a:solidFill>
                  <a:latin typeface="楷体" panose="02010609060101010101" charset="-122"/>
                  <a:ea typeface="楷体" panose="02010609060101010101" charset="-122"/>
                  <a:cs typeface="楷体" panose="02010609060101010101" charset="-122"/>
                </a:endParaRPr>
              </a:p>
            </p:txBody>
          </p:sp>
        </p:grpSp>
      </p:grpSp>
      <p:grpSp>
        <p:nvGrpSpPr>
          <p:cNvPr id="4" name="组合 3"/>
          <p:cNvGrpSpPr/>
          <p:nvPr/>
        </p:nvGrpSpPr>
        <p:grpSpPr>
          <a:xfrm>
            <a:off x="8136335" y="1631950"/>
            <a:ext cx="2214880" cy="3581571"/>
            <a:chOff x="12813" y="2570"/>
            <a:chExt cx="3488" cy="5640"/>
          </a:xfrm>
        </p:grpSpPr>
        <p:sp>
          <p:nvSpPr>
            <p:cNvPr id="11" name="任意多边形: 形状 10"/>
            <p:cNvSpPr/>
            <p:nvPr/>
          </p:nvSpPr>
          <p:spPr>
            <a:xfrm>
              <a:off x="12813" y="2974"/>
              <a:ext cx="3488" cy="5214"/>
            </a:xfrm>
            <a:custGeom>
              <a:avLst/>
              <a:gdLst>
                <a:gd name="connsiteX0" fmla="*/ 0 w 2214880"/>
                <a:gd name="connsiteY0" fmla="*/ 0 h 3310749"/>
                <a:gd name="connsiteX1" fmla="*/ 562169 w 2214880"/>
                <a:gd name="connsiteY1" fmla="*/ 0 h 3310749"/>
                <a:gd name="connsiteX2" fmla="*/ 562169 w 2214880"/>
                <a:gd name="connsiteY2" fmla="*/ 17387 h 3310749"/>
                <a:gd name="connsiteX3" fmla="*/ 17387 w 2214880"/>
                <a:gd name="connsiteY3" fmla="*/ 17387 h 3310749"/>
                <a:gd name="connsiteX4" fmla="*/ 17387 w 2214880"/>
                <a:gd name="connsiteY4" fmla="*/ 3293362 h 3310749"/>
                <a:gd name="connsiteX5" fmla="*/ 2197493 w 2214880"/>
                <a:gd name="connsiteY5" fmla="*/ 3293362 h 3310749"/>
                <a:gd name="connsiteX6" fmla="*/ 2197493 w 2214880"/>
                <a:gd name="connsiteY6" fmla="*/ 17387 h 3310749"/>
                <a:gd name="connsiteX7" fmla="*/ 1652709 w 2214880"/>
                <a:gd name="connsiteY7" fmla="*/ 17387 h 3310749"/>
                <a:gd name="connsiteX8" fmla="*/ 1652709 w 2214880"/>
                <a:gd name="connsiteY8" fmla="*/ 0 h 3310749"/>
                <a:gd name="connsiteX9" fmla="*/ 2214880 w 2214880"/>
                <a:gd name="connsiteY9" fmla="*/ 0 h 3310749"/>
                <a:gd name="connsiteX10" fmla="*/ 2214880 w 2214880"/>
                <a:gd name="connsiteY10" fmla="*/ 3310749 h 3310749"/>
                <a:gd name="connsiteX11" fmla="*/ 0 w 2214880"/>
                <a:gd name="connsiteY11" fmla="*/ 3310749 h 331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4880" h="3310749">
                  <a:moveTo>
                    <a:pt x="0" y="0"/>
                  </a:moveTo>
                  <a:lnTo>
                    <a:pt x="562169" y="0"/>
                  </a:lnTo>
                  <a:lnTo>
                    <a:pt x="562169" y="17387"/>
                  </a:lnTo>
                  <a:lnTo>
                    <a:pt x="17387" y="17387"/>
                  </a:lnTo>
                  <a:lnTo>
                    <a:pt x="17387" y="3293362"/>
                  </a:lnTo>
                  <a:lnTo>
                    <a:pt x="2197493" y="3293362"/>
                  </a:lnTo>
                  <a:lnTo>
                    <a:pt x="2197493" y="17387"/>
                  </a:lnTo>
                  <a:lnTo>
                    <a:pt x="1652709" y="17387"/>
                  </a:lnTo>
                  <a:lnTo>
                    <a:pt x="1652709" y="0"/>
                  </a:lnTo>
                  <a:lnTo>
                    <a:pt x="2214880" y="0"/>
                  </a:lnTo>
                  <a:lnTo>
                    <a:pt x="2214880" y="3310749"/>
                  </a:lnTo>
                  <a:lnTo>
                    <a:pt x="0" y="3310749"/>
                  </a:lnTo>
                  <a:close/>
                </a:path>
              </a:pathLst>
            </a:custGeom>
            <a:solidFill>
              <a:srgbClr val="DD5B07"/>
            </a:solidFill>
            <a:ln>
              <a:solidFill>
                <a:srgbClr val="DD5B0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361B0E"/>
                </a:solidFill>
              </a:endParaRPr>
            </a:p>
          </p:txBody>
        </p:sp>
        <p:grpSp>
          <p:nvGrpSpPr>
            <p:cNvPr id="12" name="组合 11"/>
            <p:cNvGrpSpPr/>
            <p:nvPr/>
          </p:nvGrpSpPr>
          <p:grpSpPr>
            <a:xfrm>
              <a:off x="13904" y="2570"/>
              <a:ext cx="1414" cy="1016"/>
              <a:chOff x="3643" y="6834"/>
              <a:chExt cx="1414" cy="1016"/>
            </a:xfrm>
          </p:grpSpPr>
          <p:sp>
            <p:nvSpPr>
              <p:cNvPr id="14" name="椭圆 13"/>
              <p:cNvSpPr/>
              <p:nvPr/>
            </p:nvSpPr>
            <p:spPr>
              <a:xfrm>
                <a:off x="3801" y="6834"/>
                <a:ext cx="1024" cy="1016"/>
              </a:xfrm>
              <a:prstGeom prst="ellipse">
                <a:avLst/>
              </a:prstGeom>
              <a:solidFill>
                <a:srgbClr val="FFFFFF"/>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descr="钥匙扣2"/>
              <p:cNvPicPr>
                <a:picLocks noChangeAspect="1"/>
              </p:cNvPicPr>
              <p:nvPr/>
            </p:nvPicPr>
            <p:blipFill>
              <a:blip r:embed="rId5"/>
              <a:srcRect/>
              <a:stretch>
                <a:fillRect/>
              </a:stretch>
            </p:blipFill>
            <p:spPr>
              <a:xfrm>
                <a:off x="3643" y="6834"/>
                <a:ext cx="1414" cy="861"/>
              </a:xfrm>
              <a:prstGeom prst="rect">
                <a:avLst/>
              </a:prstGeom>
            </p:spPr>
          </p:pic>
        </p:grpSp>
        <p:sp>
          <p:nvSpPr>
            <p:cNvPr id="18" name="文本框 17"/>
            <p:cNvSpPr txBox="1"/>
            <p:nvPr/>
          </p:nvSpPr>
          <p:spPr>
            <a:xfrm>
              <a:off x="13112" y="3588"/>
              <a:ext cx="2948" cy="4623"/>
            </a:xfrm>
            <a:prstGeom prst="rect">
              <a:avLst/>
            </a:prstGeom>
            <a:noFill/>
          </p:spPr>
          <p:txBody>
            <a:bodyPr vert="eaVert" wrap="square">
              <a:spAutoFit/>
            </a:bodyPr>
            <a:p>
              <a:pPr algn="l">
                <a:lnSpc>
                  <a:spcPct val="110000"/>
                </a:lnSpc>
                <a:spcBef>
                  <a:spcPts val="0"/>
                </a:spcBef>
                <a:spcAft>
                  <a:spcPts val="0"/>
                </a:spcAft>
                <a:buClrTx/>
                <a:buSzTx/>
                <a:buFontTx/>
                <a:defRPr/>
              </a:pPr>
              <a:r>
                <a:rPr lang="zh-CN" altLang="en-US" b="1" noProof="0" dirty="0">
                  <a:ln>
                    <a:noFill/>
                  </a:ln>
                  <a:solidFill>
                    <a:srgbClr val="1C2A45"/>
                  </a:solidFill>
                  <a:effectLst/>
                  <a:uLnTx/>
                  <a:uFillTx/>
                  <a:latin typeface="黑体" panose="02010609060101010101" charset="-122"/>
                  <a:ea typeface="黑体" panose="02010609060101010101" charset="-122"/>
                  <a:cs typeface="+mn-ea"/>
                </a:rPr>
                <a:t>在此输入内容在此输入内容</a:t>
              </a:r>
              <a:endParaRPr lang="zh-CN" altLang="en-US" b="1" noProof="0" dirty="0">
                <a:ln>
                  <a:noFill/>
                </a:ln>
                <a:solidFill>
                  <a:srgbClr val="1C2A45"/>
                </a:solidFill>
                <a:effectLst/>
                <a:uLnTx/>
                <a:uFillTx/>
                <a:latin typeface="站酷小薇LOGO体" panose="02010600010101010101" charset="-122"/>
                <a:ea typeface="站酷小薇LOGO体" panose="02010600010101010101" charset="-122"/>
                <a:cs typeface="+mn-ea"/>
              </a:endParaRPr>
            </a:p>
            <a:p>
              <a:pPr algn="l">
                <a:lnSpc>
                  <a:spcPct val="150000"/>
                </a:lnSpc>
                <a:buClrTx/>
                <a:buSzTx/>
                <a:buFontTx/>
              </a:pPr>
              <a:r>
                <a:rPr lang="zh-CN" altLang="en-US" sz="1200" dirty="0">
                  <a:solidFill>
                    <a:srgbClr val="361B0E"/>
                  </a:solidFill>
                  <a:latin typeface="楷体" panose="02010609060101010101" charset="-122"/>
                  <a:ea typeface="楷体" panose="02010609060101010101" charset="-122"/>
                  <a:cs typeface="楷体" panose="02010609060101010101" charset="-122"/>
                </a:rPr>
                <a:t>此输入内容在此输入内容在此输入内容在此输入内容在此输入内容在此输入内容在此输入内容在此输入内容在此输入内容在此输入内容 </a:t>
              </a:r>
              <a:endParaRPr lang="zh-CN" altLang="en-US" sz="1200" dirty="0">
                <a:solidFill>
                  <a:srgbClr val="361B0E"/>
                </a:solidFill>
                <a:latin typeface="楷体" panose="02010609060101010101" charset="-122"/>
                <a:ea typeface="楷体" panose="02010609060101010101" charset="-122"/>
                <a:cs typeface="楷体" panose="02010609060101010101" charset="-122"/>
              </a:endParaRPr>
            </a:p>
            <a:p>
              <a:pPr algn="l">
                <a:lnSpc>
                  <a:spcPct val="150000"/>
                </a:lnSpc>
                <a:buClrTx/>
                <a:buSzTx/>
                <a:buFontTx/>
              </a:pPr>
              <a:endParaRPr lang="zh-CN" altLang="en-US" sz="1200" dirty="0">
                <a:solidFill>
                  <a:srgbClr val="361B0E"/>
                </a:solidFill>
                <a:latin typeface="楷体" panose="02010609060101010101" charset="-122"/>
                <a:ea typeface="楷体" panose="02010609060101010101" charset="-122"/>
                <a:cs typeface="楷体" panose="02010609060101010101" charset="-122"/>
              </a:endParaRPr>
            </a:p>
          </p:txBody>
        </p:sp>
      </p:grpSp>
      <p:grpSp>
        <p:nvGrpSpPr>
          <p:cNvPr id="19" name="组合 18"/>
          <p:cNvGrpSpPr/>
          <p:nvPr/>
        </p:nvGrpSpPr>
        <p:grpSpPr>
          <a:xfrm>
            <a:off x="0" y="437515"/>
            <a:ext cx="4405630" cy="621030"/>
            <a:chOff x="0" y="689"/>
            <a:chExt cx="6938" cy="978"/>
          </a:xfrm>
        </p:grpSpPr>
        <p:pic>
          <p:nvPicPr>
            <p:cNvPr id="21" name="图片 20" descr="箭头"/>
            <p:cNvPicPr>
              <a:picLocks noChangeAspect="1"/>
            </p:cNvPicPr>
            <p:nvPr/>
          </p:nvPicPr>
          <p:blipFill>
            <a:blip r:embed="rId6"/>
            <a:srcRect/>
            <a:stretch>
              <a:fillRect/>
            </a:stretch>
          </p:blipFill>
          <p:spPr>
            <a:xfrm>
              <a:off x="0" y="689"/>
              <a:ext cx="5861" cy="978"/>
            </a:xfrm>
            <a:prstGeom prst="rect">
              <a:avLst/>
            </a:prstGeom>
            <a:effectLst>
              <a:outerShdw blurRad="50800" dist="38100" dir="2700000" algn="tl" rotWithShape="0">
                <a:prstClr val="black">
                  <a:alpha val="40000"/>
                </a:prstClr>
              </a:outerShdw>
            </a:effectLst>
          </p:spPr>
        </p:pic>
        <p:sp>
          <p:nvSpPr>
            <p:cNvPr id="22" name="文本框 21"/>
            <p:cNvSpPr txBox="1"/>
            <p:nvPr/>
          </p:nvSpPr>
          <p:spPr>
            <a:xfrm>
              <a:off x="1021" y="767"/>
              <a:ext cx="5917" cy="822"/>
            </a:xfrm>
            <a:prstGeom prst="rect">
              <a:avLst/>
            </a:prstGeom>
            <a:noFill/>
          </p:spPr>
          <p:txBody>
            <a:bodyPr wrap="square" rtlCol="0">
              <a:spAutoFit/>
            </a:bodyPr>
            <a:p>
              <a:pPr algn="l">
                <a:buClrTx/>
                <a:buSzTx/>
                <a:buFontTx/>
              </a:pPr>
              <a:r>
                <a:rPr lang="en-US" altLang="zh-CN" dirty="0">
                  <a:solidFill>
                    <a:schemeClr val="bg1"/>
                  </a:solidFill>
                  <a:latin typeface="黑体" panose="02010609060101010101" charset="-122"/>
                  <a:ea typeface="黑体" panose="02010609060101010101" charset="-122"/>
                  <a:cs typeface="黑体" panose="02010609060101010101" charset="-122"/>
                </a:rPr>
                <a:t> </a:t>
              </a:r>
              <a:r>
                <a:rPr lang="zh-CN" altLang="en-US" sz="2800">
                  <a:solidFill>
                    <a:schemeClr val="bg1"/>
                  </a:solidFill>
                  <a:latin typeface="黑体" panose="02010609060101010101" charset="-122"/>
                  <a:ea typeface="黑体" panose="02010609060101010101" charset="-122"/>
                  <a:cs typeface="黑体" panose="02010609060101010101" charset="-122"/>
                </a:rPr>
                <a:t>此处输入标题</a:t>
              </a:r>
              <a:endParaRPr lang="zh-CN" altLang="en-US" sz="2800">
                <a:solidFill>
                  <a:schemeClr val="bg1"/>
                </a:solidFill>
                <a:latin typeface="黑体" panose="02010609060101010101" charset="-122"/>
                <a:ea typeface="黑体" panose="02010609060101010101" charset="-122"/>
                <a:cs typeface="黑体" panose="02010609060101010101" charset="-122"/>
              </a:endParaRPr>
            </a:p>
          </p:txBody>
        </p:sp>
      </p:grpSp>
      <p:pic>
        <p:nvPicPr>
          <p:cNvPr id="36" name="图片 35" descr="校徽"/>
          <p:cNvPicPr>
            <a:picLocks noChangeAspect="1"/>
          </p:cNvPicPr>
          <p:nvPr/>
        </p:nvPicPr>
        <p:blipFill>
          <a:blip r:embed="rId7"/>
          <a:stretch>
            <a:fillRect/>
          </a:stretch>
        </p:blipFill>
        <p:spPr>
          <a:xfrm>
            <a:off x="3963670" y="-434340"/>
            <a:ext cx="5182235" cy="1624965"/>
          </a:xfrm>
          <a:prstGeom prst="rect">
            <a:avLst/>
          </a:prstGeom>
        </p:spPr>
      </p:pic>
    </p:spTree>
    <p:custDataLst>
      <p:tags r:id="rId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 name="图片 26" descr="演示文稿1_01"/>
          <p:cNvPicPr>
            <a:picLocks noChangeAspect="1"/>
          </p:cNvPicPr>
          <p:nvPr>
            <p:custDataLst>
              <p:tags r:id="rId1"/>
            </p:custDataLst>
          </p:nvPr>
        </p:nvPicPr>
        <p:blipFill>
          <a:blip r:embed="rId2"/>
          <a:stretch>
            <a:fillRect/>
          </a:stretch>
        </p:blipFill>
        <p:spPr>
          <a:xfrm>
            <a:off x="0" y="0"/>
            <a:ext cx="12192000" cy="7006590"/>
          </a:xfrm>
          <a:prstGeom prst="rect">
            <a:avLst/>
          </a:prstGeom>
        </p:spPr>
      </p:pic>
      <p:grpSp>
        <p:nvGrpSpPr>
          <p:cNvPr id="7" name="组合 6"/>
          <p:cNvGrpSpPr/>
          <p:nvPr/>
        </p:nvGrpSpPr>
        <p:grpSpPr>
          <a:xfrm>
            <a:off x="1924050" y="2550795"/>
            <a:ext cx="4892040" cy="1813560"/>
            <a:chOff x="3030" y="4017"/>
            <a:chExt cx="7704" cy="2856"/>
          </a:xfrm>
        </p:grpSpPr>
        <p:sp>
          <p:nvSpPr>
            <p:cNvPr id="15" name="文本框 14"/>
            <p:cNvSpPr txBox="1"/>
            <p:nvPr/>
          </p:nvSpPr>
          <p:spPr>
            <a:xfrm>
              <a:off x="5096" y="4985"/>
              <a:ext cx="5638" cy="1888"/>
            </a:xfrm>
            <a:prstGeom prst="rect">
              <a:avLst/>
            </a:prstGeom>
            <a:noFill/>
          </p:spPr>
          <p:txBody>
            <a:bodyPr wrap="square">
              <a:spAutoFit/>
            </a:bodyPr>
            <a:p>
              <a:pPr>
                <a:lnSpc>
                  <a:spcPct val="150000"/>
                </a:lnSpc>
              </a:pPr>
              <a:r>
                <a:rPr lang="zh-CN" altLang="en-US" sz="1200" dirty="0">
                  <a:solidFill>
                    <a:srgbClr val="361B0E"/>
                  </a:solidFill>
                  <a:latin typeface="楷体" panose="02010609060101010101" charset="-122"/>
                  <a:ea typeface="楷体" panose="02010609060101010101" charset="-122"/>
                  <a:cs typeface="楷体" panose="02010609060101010101" charset="-122"/>
                  <a:sym typeface="思源黑体 CN Light" panose="020B0300000000000000" pitchFamily="34" charset="-122"/>
                </a:rPr>
                <a:t>在此处添加内容在此次添加内容在此处添加内容在此次添加内容在此处添加内容在此次添加内容在此处添加内容 </a:t>
              </a:r>
              <a:endParaRPr lang="zh-CN" altLang="en-US" sz="1200" dirty="0">
                <a:solidFill>
                  <a:srgbClr val="361B0E"/>
                </a:solidFill>
                <a:latin typeface="楷体" panose="02010609060101010101" charset="-122"/>
                <a:ea typeface="楷体" panose="02010609060101010101" charset="-122"/>
                <a:cs typeface="楷体" panose="02010609060101010101" charset="-122"/>
                <a:sym typeface="思源黑体 CN Light" panose="020B0300000000000000" pitchFamily="34" charset="-122"/>
              </a:endParaRPr>
            </a:p>
            <a:p>
              <a:pPr>
                <a:lnSpc>
                  <a:spcPct val="150000"/>
                </a:lnSpc>
              </a:pPr>
              <a:endParaRPr lang="zh-CN" altLang="en-US" sz="1200" dirty="0">
                <a:solidFill>
                  <a:srgbClr val="361B0E"/>
                </a:solidFill>
                <a:latin typeface="楷体" panose="02010609060101010101" charset="-122"/>
                <a:ea typeface="楷体" panose="02010609060101010101" charset="-122"/>
                <a:cs typeface="楷体" panose="02010609060101010101" charset="-122"/>
                <a:sym typeface="思源黑体 CN Light" panose="020B0300000000000000" pitchFamily="34" charset="-122"/>
              </a:endParaRPr>
            </a:p>
          </p:txBody>
        </p:sp>
        <p:pic>
          <p:nvPicPr>
            <p:cNvPr id="20" name="图片 19" descr="ef63a14854ac0e11fed7efd35ce48a4"/>
            <p:cNvPicPr>
              <a:picLocks noChangeAspect="1"/>
            </p:cNvPicPr>
            <p:nvPr/>
          </p:nvPicPr>
          <p:blipFill>
            <a:blip r:embed="rId3"/>
            <a:stretch>
              <a:fillRect/>
            </a:stretch>
          </p:blipFill>
          <p:spPr>
            <a:xfrm>
              <a:off x="3030" y="4017"/>
              <a:ext cx="2653" cy="1875"/>
            </a:xfrm>
            <a:prstGeom prst="rect">
              <a:avLst/>
            </a:prstGeom>
          </p:spPr>
        </p:pic>
        <p:sp>
          <p:nvSpPr>
            <p:cNvPr id="8" name="文本框 7"/>
            <p:cNvSpPr txBox="1"/>
            <p:nvPr/>
          </p:nvSpPr>
          <p:spPr>
            <a:xfrm>
              <a:off x="5096" y="4419"/>
              <a:ext cx="2381" cy="677"/>
            </a:xfrm>
            <a:prstGeom prst="rect">
              <a:avLst/>
            </a:prstGeom>
            <a:noFill/>
          </p:spPr>
          <p:txBody>
            <a:bodyPr wrap="square">
              <a:spAutoFit/>
            </a:bodyPr>
            <a:p>
              <a:pPr algn="l">
                <a:lnSpc>
                  <a:spcPct val="110000"/>
                </a:lnSpc>
                <a:spcBef>
                  <a:spcPts val="0"/>
                </a:spcBef>
                <a:spcAft>
                  <a:spcPts val="0"/>
                </a:spcAft>
                <a:buClrTx/>
                <a:buSzTx/>
                <a:buFontTx/>
                <a:defRPr/>
              </a:pPr>
              <a:r>
                <a:rPr lang="zh-CN" altLang="en-US" sz="2000" b="1" noProof="0" dirty="0">
                  <a:ln>
                    <a:noFill/>
                  </a:ln>
                  <a:solidFill>
                    <a:srgbClr val="1C2A45"/>
                  </a:solidFill>
                  <a:effectLst/>
                  <a:uLnTx/>
                  <a:uFillTx/>
                  <a:latin typeface="黑体" panose="02010609060101010101" charset="-122"/>
                  <a:ea typeface="黑体" panose="02010609060101010101" charset="-122"/>
                  <a:cs typeface="+mn-ea"/>
                  <a:sym typeface="思源黑体 CN Light" panose="020B0300000000000000" pitchFamily="34" charset="-122"/>
                </a:rPr>
                <a:t>输入标题</a:t>
              </a:r>
              <a:endParaRPr lang="zh-CN" altLang="en-US" sz="2000" b="1" noProof="0" dirty="0">
                <a:ln>
                  <a:noFill/>
                </a:ln>
                <a:solidFill>
                  <a:srgbClr val="1C2A45"/>
                </a:solidFill>
                <a:effectLst/>
                <a:uLnTx/>
                <a:uFillTx/>
                <a:latin typeface="黑体" panose="02010609060101010101" charset="-122"/>
                <a:ea typeface="黑体" panose="02010609060101010101" charset="-122"/>
                <a:cs typeface="+mn-ea"/>
                <a:sym typeface="思源黑体 CN Light" panose="020B0300000000000000" pitchFamily="34" charset="-122"/>
              </a:endParaRPr>
            </a:p>
          </p:txBody>
        </p:sp>
      </p:grpSp>
      <p:pic>
        <p:nvPicPr>
          <p:cNvPr id="10" name="图片 9" descr="2"/>
          <p:cNvPicPr>
            <a:picLocks noChangeAspect="1"/>
          </p:cNvPicPr>
          <p:nvPr/>
        </p:nvPicPr>
        <p:blipFill>
          <a:blip r:embed="rId4"/>
          <a:stretch>
            <a:fillRect/>
          </a:stretch>
        </p:blipFill>
        <p:spPr>
          <a:xfrm>
            <a:off x="7280910" y="1642745"/>
            <a:ext cx="2524125" cy="3571875"/>
          </a:xfrm>
          <a:prstGeom prst="rect">
            <a:avLst/>
          </a:prstGeom>
        </p:spPr>
      </p:pic>
      <p:grpSp>
        <p:nvGrpSpPr>
          <p:cNvPr id="2" name="组合 1"/>
          <p:cNvGrpSpPr/>
          <p:nvPr/>
        </p:nvGrpSpPr>
        <p:grpSpPr>
          <a:xfrm>
            <a:off x="2294255" y="1484489"/>
            <a:ext cx="4521835" cy="1505091"/>
            <a:chOff x="3613" y="2338"/>
            <a:chExt cx="7121" cy="2370"/>
          </a:xfrm>
        </p:grpSpPr>
        <p:sp>
          <p:nvSpPr>
            <p:cNvPr id="4" name="文本框 3"/>
            <p:cNvSpPr txBox="1"/>
            <p:nvPr/>
          </p:nvSpPr>
          <p:spPr>
            <a:xfrm>
              <a:off x="5096" y="2820"/>
              <a:ext cx="5638" cy="1888"/>
            </a:xfrm>
            <a:prstGeom prst="rect">
              <a:avLst/>
            </a:prstGeom>
            <a:noFill/>
          </p:spPr>
          <p:txBody>
            <a:bodyPr wrap="square">
              <a:spAutoFit/>
            </a:bodyPr>
            <a:p>
              <a:pPr>
                <a:lnSpc>
                  <a:spcPct val="150000"/>
                </a:lnSpc>
              </a:pPr>
              <a:r>
                <a:rPr lang="zh-CN" altLang="en-US" sz="1200" dirty="0">
                  <a:solidFill>
                    <a:srgbClr val="361B0E"/>
                  </a:solidFill>
                  <a:latin typeface="楷体" panose="02010609060101010101" charset="-122"/>
                  <a:ea typeface="楷体" panose="02010609060101010101" charset="-122"/>
                  <a:cs typeface="楷体" panose="02010609060101010101" charset="-122"/>
                  <a:sym typeface="思源黑体 CN Light" panose="020B0300000000000000" pitchFamily="34" charset="-122"/>
                </a:rPr>
                <a:t>在此处添加内容在此次添加内容在此处添加内容在此次添加内容在此处添加内容在此次添加内容在此处添加内容 </a:t>
              </a:r>
              <a:endParaRPr lang="zh-CN" altLang="en-US" sz="1200" dirty="0">
                <a:solidFill>
                  <a:srgbClr val="361B0E"/>
                </a:solidFill>
                <a:latin typeface="楷体" panose="02010609060101010101" charset="-122"/>
                <a:ea typeface="楷体" panose="02010609060101010101" charset="-122"/>
                <a:cs typeface="楷体" panose="02010609060101010101" charset="-122"/>
                <a:sym typeface="思源黑体 CN Light" panose="020B0300000000000000" pitchFamily="34" charset="-122"/>
              </a:endParaRPr>
            </a:p>
            <a:p>
              <a:pPr>
                <a:lnSpc>
                  <a:spcPct val="150000"/>
                </a:lnSpc>
              </a:pPr>
              <a:endParaRPr lang="zh-CN" altLang="en-US" sz="1200" dirty="0">
                <a:solidFill>
                  <a:srgbClr val="361B0E"/>
                </a:solidFill>
                <a:latin typeface="楷体" panose="02010609060101010101" charset="-122"/>
                <a:ea typeface="楷体" panose="02010609060101010101" charset="-122"/>
                <a:cs typeface="楷体" panose="02010609060101010101" charset="-122"/>
                <a:sym typeface="思源黑体 CN Light" panose="020B0300000000000000" pitchFamily="34" charset="-122"/>
              </a:endParaRPr>
            </a:p>
          </p:txBody>
        </p:sp>
        <p:sp>
          <p:nvSpPr>
            <p:cNvPr id="5" name="文本框 4"/>
            <p:cNvSpPr txBox="1"/>
            <p:nvPr/>
          </p:nvSpPr>
          <p:spPr>
            <a:xfrm>
              <a:off x="5096" y="2338"/>
              <a:ext cx="2381" cy="677"/>
            </a:xfrm>
            <a:prstGeom prst="rect">
              <a:avLst/>
            </a:prstGeom>
            <a:noFill/>
          </p:spPr>
          <p:txBody>
            <a:bodyPr wrap="square">
              <a:spAutoFit/>
            </a:bodyPr>
            <a:p>
              <a:pPr algn="l">
                <a:lnSpc>
                  <a:spcPct val="110000"/>
                </a:lnSpc>
                <a:spcBef>
                  <a:spcPts val="0"/>
                </a:spcBef>
                <a:spcAft>
                  <a:spcPts val="0"/>
                </a:spcAft>
                <a:buClrTx/>
                <a:buSzTx/>
                <a:buFontTx/>
                <a:defRPr/>
              </a:pPr>
              <a:r>
                <a:rPr lang="zh-CN" altLang="en-US" sz="2000" b="1" noProof="0" dirty="0">
                  <a:ln>
                    <a:noFill/>
                  </a:ln>
                  <a:solidFill>
                    <a:srgbClr val="1C2A45"/>
                  </a:solidFill>
                  <a:effectLst/>
                  <a:uLnTx/>
                  <a:uFillTx/>
                  <a:latin typeface="黑体" panose="02010609060101010101" charset="-122"/>
                  <a:ea typeface="黑体" panose="02010609060101010101" charset="-122"/>
                  <a:cs typeface="+mn-ea"/>
                  <a:sym typeface="思源黑体 CN Light" panose="020B0300000000000000" pitchFamily="34" charset="-122"/>
                </a:rPr>
                <a:t>输入标题</a:t>
              </a:r>
              <a:endParaRPr lang="zh-CN" altLang="en-US" sz="2000" b="1" noProof="0" dirty="0">
                <a:ln>
                  <a:noFill/>
                </a:ln>
                <a:solidFill>
                  <a:srgbClr val="1C2A45"/>
                </a:solidFill>
                <a:effectLst/>
                <a:uLnTx/>
                <a:uFillTx/>
                <a:latin typeface="黑体" panose="02010609060101010101" charset="-122"/>
                <a:ea typeface="黑体" panose="02010609060101010101" charset="-122"/>
                <a:cs typeface="+mn-ea"/>
                <a:sym typeface="思源黑体 CN Light" panose="020B0300000000000000" pitchFamily="34" charset="-122"/>
              </a:endParaRPr>
            </a:p>
          </p:txBody>
        </p:sp>
        <p:pic>
          <p:nvPicPr>
            <p:cNvPr id="3" name="图片 2" descr="钥匙扣3"/>
            <p:cNvPicPr>
              <a:picLocks noChangeAspect="1"/>
            </p:cNvPicPr>
            <p:nvPr/>
          </p:nvPicPr>
          <p:blipFill>
            <a:blip r:embed="rId5"/>
            <a:srcRect/>
            <a:stretch>
              <a:fillRect/>
            </a:stretch>
          </p:blipFill>
          <p:spPr>
            <a:xfrm>
              <a:off x="3613" y="2338"/>
              <a:ext cx="1400" cy="1326"/>
            </a:xfrm>
            <a:prstGeom prst="rect">
              <a:avLst/>
            </a:prstGeom>
          </p:spPr>
        </p:pic>
      </p:grpSp>
      <p:grpSp>
        <p:nvGrpSpPr>
          <p:cNvPr id="11" name="组合 10"/>
          <p:cNvGrpSpPr/>
          <p:nvPr/>
        </p:nvGrpSpPr>
        <p:grpSpPr>
          <a:xfrm>
            <a:off x="2317750" y="4165600"/>
            <a:ext cx="4498340" cy="1614170"/>
            <a:chOff x="3650" y="6560"/>
            <a:chExt cx="7084" cy="2542"/>
          </a:xfrm>
        </p:grpSpPr>
        <p:sp>
          <p:nvSpPr>
            <p:cNvPr id="17" name="文本框 16"/>
            <p:cNvSpPr txBox="1"/>
            <p:nvPr/>
          </p:nvSpPr>
          <p:spPr>
            <a:xfrm>
              <a:off x="5096" y="7214"/>
              <a:ext cx="5638" cy="1888"/>
            </a:xfrm>
            <a:prstGeom prst="rect">
              <a:avLst/>
            </a:prstGeom>
            <a:noFill/>
          </p:spPr>
          <p:txBody>
            <a:bodyPr wrap="square">
              <a:spAutoFit/>
            </a:bodyPr>
            <a:p>
              <a:pPr>
                <a:lnSpc>
                  <a:spcPct val="150000"/>
                </a:lnSpc>
              </a:pPr>
              <a:r>
                <a:rPr lang="zh-CN" altLang="en-US" sz="1200" dirty="0">
                  <a:solidFill>
                    <a:srgbClr val="361B0E"/>
                  </a:solidFill>
                  <a:latin typeface="楷体" panose="02010609060101010101" charset="-122"/>
                  <a:ea typeface="楷体" panose="02010609060101010101" charset="-122"/>
                  <a:cs typeface="楷体" panose="02010609060101010101" charset="-122"/>
                  <a:sym typeface="思源黑体 CN Light" panose="020B0300000000000000" pitchFamily="34" charset="-122"/>
                </a:rPr>
                <a:t>在此处添加内容在此次添加内容在此处添加内容在此次添加内容在此处添加内容在此次添加内容在此处添加内容 </a:t>
              </a:r>
              <a:endParaRPr lang="zh-CN" altLang="en-US" sz="1200" dirty="0">
                <a:solidFill>
                  <a:srgbClr val="361B0E"/>
                </a:solidFill>
                <a:latin typeface="楷体" panose="02010609060101010101" charset="-122"/>
                <a:ea typeface="楷体" panose="02010609060101010101" charset="-122"/>
                <a:cs typeface="楷体" panose="02010609060101010101" charset="-122"/>
                <a:sym typeface="思源黑体 CN Light" panose="020B0300000000000000" pitchFamily="34" charset="-122"/>
              </a:endParaRPr>
            </a:p>
            <a:p>
              <a:pPr>
                <a:lnSpc>
                  <a:spcPct val="150000"/>
                </a:lnSpc>
              </a:pPr>
              <a:endParaRPr lang="zh-CN" altLang="en-US" sz="1200" dirty="0">
                <a:solidFill>
                  <a:srgbClr val="361B0E"/>
                </a:solidFill>
                <a:latin typeface="楷体" panose="02010609060101010101" charset="-122"/>
                <a:ea typeface="楷体" panose="02010609060101010101" charset="-122"/>
                <a:cs typeface="楷体" panose="02010609060101010101" charset="-122"/>
                <a:sym typeface="思源黑体 CN Light" panose="020B0300000000000000" pitchFamily="34" charset="-122"/>
              </a:endParaRPr>
            </a:p>
          </p:txBody>
        </p:sp>
        <p:sp>
          <p:nvSpPr>
            <p:cNvPr id="9" name="文本框 8"/>
            <p:cNvSpPr txBox="1"/>
            <p:nvPr/>
          </p:nvSpPr>
          <p:spPr>
            <a:xfrm>
              <a:off x="5096" y="6652"/>
              <a:ext cx="2381" cy="677"/>
            </a:xfrm>
            <a:prstGeom prst="rect">
              <a:avLst/>
            </a:prstGeom>
            <a:noFill/>
          </p:spPr>
          <p:txBody>
            <a:bodyPr wrap="square">
              <a:spAutoFit/>
            </a:bodyPr>
            <a:p>
              <a:pPr algn="l">
                <a:lnSpc>
                  <a:spcPct val="110000"/>
                </a:lnSpc>
                <a:spcBef>
                  <a:spcPts val="0"/>
                </a:spcBef>
                <a:spcAft>
                  <a:spcPts val="0"/>
                </a:spcAft>
                <a:buClrTx/>
                <a:buSzTx/>
                <a:buFontTx/>
                <a:defRPr/>
              </a:pPr>
              <a:r>
                <a:rPr lang="zh-CN" altLang="en-US" sz="2000" b="1" noProof="0" dirty="0">
                  <a:ln>
                    <a:noFill/>
                  </a:ln>
                  <a:solidFill>
                    <a:srgbClr val="1C2A45"/>
                  </a:solidFill>
                  <a:effectLst/>
                  <a:uLnTx/>
                  <a:uFillTx/>
                  <a:latin typeface="黑体" panose="02010609060101010101" charset="-122"/>
                  <a:ea typeface="黑体" panose="02010609060101010101" charset="-122"/>
                  <a:cs typeface="+mn-ea"/>
                  <a:sym typeface="思源黑体 CN Light" panose="020B0300000000000000" pitchFamily="34" charset="-122"/>
                </a:rPr>
                <a:t>输入标题</a:t>
              </a:r>
              <a:endParaRPr lang="zh-CN" altLang="en-US" sz="2000" b="1" noProof="0" dirty="0">
                <a:ln>
                  <a:noFill/>
                </a:ln>
                <a:solidFill>
                  <a:srgbClr val="1C2A45"/>
                </a:solidFill>
                <a:effectLst/>
                <a:uLnTx/>
                <a:uFillTx/>
                <a:latin typeface="黑体" panose="02010609060101010101" charset="-122"/>
                <a:ea typeface="黑体" panose="02010609060101010101" charset="-122"/>
                <a:cs typeface="+mn-ea"/>
                <a:sym typeface="思源黑体 CN Light" panose="020B0300000000000000" pitchFamily="34" charset="-122"/>
              </a:endParaRPr>
            </a:p>
          </p:txBody>
        </p:sp>
        <p:grpSp>
          <p:nvGrpSpPr>
            <p:cNvPr id="13" name="组合 12"/>
            <p:cNvGrpSpPr/>
            <p:nvPr/>
          </p:nvGrpSpPr>
          <p:grpSpPr>
            <a:xfrm>
              <a:off x="3650" y="6560"/>
              <a:ext cx="1414" cy="1016"/>
              <a:chOff x="3643" y="6834"/>
              <a:chExt cx="1414" cy="1016"/>
            </a:xfrm>
          </p:grpSpPr>
          <p:sp>
            <p:nvSpPr>
              <p:cNvPr id="12" name="椭圆 11"/>
              <p:cNvSpPr/>
              <p:nvPr/>
            </p:nvSpPr>
            <p:spPr>
              <a:xfrm>
                <a:off x="3801" y="6834"/>
                <a:ext cx="1024" cy="1016"/>
              </a:xfrm>
              <a:prstGeom prst="ellipse">
                <a:avLst/>
              </a:prstGeom>
              <a:solidFill>
                <a:srgbClr val="FFFFFF"/>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descr="钥匙扣2"/>
              <p:cNvPicPr>
                <a:picLocks noChangeAspect="1"/>
              </p:cNvPicPr>
              <p:nvPr/>
            </p:nvPicPr>
            <p:blipFill>
              <a:blip r:embed="rId6"/>
              <a:srcRect/>
              <a:stretch>
                <a:fillRect/>
              </a:stretch>
            </p:blipFill>
            <p:spPr>
              <a:xfrm>
                <a:off x="3643" y="6834"/>
                <a:ext cx="1414" cy="861"/>
              </a:xfrm>
              <a:prstGeom prst="rect">
                <a:avLst/>
              </a:prstGeom>
            </p:spPr>
          </p:pic>
        </p:grpSp>
      </p:grpSp>
      <p:grpSp>
        <p:nvGrpSpPr>
          <p:cNvPr id="19" name="组合 18"/>
          <p:cNvGrpSpPr/>
          <p:nvPr/>
        </p:nvGrpSpPr>
        <p:grpSpPr>
          <a:xfrm>
            <a:off x="0" y="437515"/>
            <a:ext cx="4405630" cy="621030"/>
            <a:chOff x="0" y="689"/>
            <a:chExt cx="6938" cy="978"/>
          </a:xfrm>
        </p:grpSpPr>
        <p:pic>
          <p:nvPicPr>
            <p:cNvPr id="23" name="图片 22" descr="箭头"/>
            <p:cNvPicPr>
              <a:picLocks noChangeAspect="1"/>
            </p:cNvPicPr>
            <p:nvPr/>
          </p:nvPicPr>
          <p:blipFill>
            <a:blip r:embed="rId7"/>
            <a:srcRect l="8736" b="-1875"/>
            <a:stretch>
              <a:fillRect/>
            </a:stretch>
          </p:blipFill>
          <p:spPr>
            <a:xfrm>
              <a:off x="0" y="689"/>
              <a:ext cx="5861" cy="978"/>
            </a:xfrm>
            <a:prstGeom prst="rect">
              <a:avLst/>
            </a:prstGeom>
            <a:effectLst>
              <a:outerShdw blurRad="50800" dist="38100" dir="2700000" algn="tl" rotWithShape="0">
                <a:prstClr val="black">
                  <a:alpha val="40000"/>
                </a:prstClr>
              </a:outerShdw>
            </a:effectLst>
          </p:spPr>
        </p:pic>
        <p:sp>
          <p:nvSpPr>
            <p:cNvPr id="24" name="文本框 23"/>
            <p:cNvSpPr txBox="1"/>
            <p:nvPr/>
          </p:nvSpPr>
          <p:spPr>
            <a:xfrm>
              <a:off x="1021" y="767"/>
              <a:ext cx="5917" cy="822"/>
            </a:xfrm>
            <a:prstGeom prst="rect">
              <a:avLst/>
            </a:prstGeom>
            <a:noFill/>
          </p:spPr>
          <p:txBody>
            <a:bodyPr wrap="square" rtlCol="0">
              <a:spAutoFit/>
            </a:bodyPr>
            <a:p>
              <a:pPr algn="l">
                <a:buClrTx/>
                <a:buSzTx/>
                <a:buFontTx/>
              </a:pPr>
              <a:r>
                <a:rPr lang="en-US" altLang="zh-CN" dirty="0">
                  <a:solidFill>
                    <a:schemeClr val="bg1"/>
                  </a:solidFill>
                  <a:latin typeface="黑体" panose="02010609060101010101" charset="-122"/>
                  <a:ea typeface="黑体" panose="02010609060101010101" charset="-122"/>
                  <a:cs typeface="黑体" panose="02010609060101010101" charset="-122"/>
                </a:rPr>
                <a:t> </a:t>
              </a:r>
              <a:r>
                <a:rPr lang="zh-CN" altLang="en-US" sz="2800">
                  <a:solidFill>
                    <a:schemeClr val="bg1"/>
                  </a:solidFill>
                  <a:latin typeface="黑体" panose="02010609060101010101" charset="-122"/>
                  <a:ea typeface="黑体" panose="02010609060101010101" charset="-122"/>
                  <a:cs typeface="黑体" panose="02010609060101010101" charset="-122"/>
                </a:rPr>
                <a:t>此处输入标题</a:t>
              </a:r>
              <a:endParaRPr lang="zh-CN" altLang="en-US" sz="2800">
                <a:solidFill>
                  <a:schemeClr val="bg1"/>
                </a:solidFill>
                <a:latin typeface="黑体" panose="02010609060101010101" charset="-122"/>
                <a:ea typeface="黑体" panose="02010609060101010101" charset="-122"/>
                <a:cs typeface="黑体" panose="02010609060101010101" charset="-122"/>
              </a:endParaRPr>
            </a:p>
          </p:txBody>
        </p:sp>
      </p:grpSp>
      <p:pic>
        <p:nvPicPr>
          <p:cNvPr id="36" name="图片 35" descr="校徽"/>
          <p:cNvPicPr>
            <a:picLocks noChangeAspect="1"/>
          </p:cNvPicPr>
          <p:nvPr/>
        </p:nvPicPr>
        <p:blipFill>
          <a:blip r:embed="rId8"/>
          <a:stretch>
            <a:fillRect/>
          </a:stretch>
        </p:blipFill>
        <p:spPr>
          <a:xfrm>
            <a:off x="3963670" y="-434340"/>
            <a:ext cx="5182235" cy="1624965"/>
          </a:xfrm>
          <a:prstGeom prst="rect">
            <a:avLst/>
          </a:prstGeom>
        </p:spPr>
      </p:pic>
    </p:spTree>
    <p:custDataLst>
      <p:tags r:id="rId9"/>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down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trips(down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图片 17" descr="sad"/>
          <p:cNvPicPr>
            <a:picLocks noChangeAspect="1"/>
          </p:cNvPicPr>
          <p:nvPr/>
        </p:nvPicPr>
        <p:blipFill>
          <a:blip r:embed="rId1"/>
          <a:stretch>
            <a:fillRect/>
          </a:stretch>
        </p:blipFill>
        <p:spPr>
          <a:xfrm>
            <a:off x="2540" y="0"/>
            <a:ext cx="12186920" cy="6858000"/>
          </a:xfrm>
          <a:prstGeom prst="rect">
            <a:avLst/>
          </a:prstGeom>
        </p:spPr>
      </p:pic>
      <p:sp>
        <p:nvSpPr>
          <p:cNvPr id="6" name="矩形 5"/>
          <p:cNvSpPr/>
          <p:nvPr/>
        </p:nvSpPr>
        <p:spPr>
          <a:xfrm>
            <a:off x="975995" y="795655"/>
            <a:ext cx="10240645" cy="5588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44"/>
          <p:cNvSpPr/>
          <p:nvPr/>
        </p:nvSpPr>
        <p:spPr bwMode="auto">
          <a:xfrm>
            <a:off x="6196423" y="3584304"/>
            <a:ext cx="1524000" cy="1792287"/>
          </a:xfrm>
          <a:custGeom>
            <a:avLst/>
            <a:gdLst>
              <a:gd name="T0" fmla="*/ 627194 w 1224056"/>
              <a:gd name="T1" fmla="*/ 0 h 1440000"/>
              <a:gd name="T2" fmla="*/ 1523085 w 1224056"/>
              <a:gd name="T3" fmla="*/ 895891 h 1440000"/>
              <a:gd name="T4" fmla="*/ 627194 w 1224056"/>
              <a:gd name="T5" fmla="*/ 1791782 h 1440000"/>
              <a:gd name="T6" fmla="*/ 0 w 1224056"/>
              <a:gd name="T7" fmla="*/ 1534578 h 1440000"/>
              <a:gd name="T8" fmla="*/ 268698 w 1224056"/>
              <a:gd name="T9" fmla="*/ 895891 h 1440000"/>
              <a:gd name="T10" fmla="*/ 0 w 1224056"/>
              <a:gd name="T11" fmla="*/ 257205 h 1440000"/>
              <a:gd name="T12" fmla="*/ 627194 w 1224056"/>
              <a:gd name="T13" fmla="*/ 0 h 1440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24056" h="1440000">
                <a:moveTo>
                  <a:pt x="504056" y="0"/>
                </a:moveTo>
                <a:cubicBezTo>
                  <a:pt x="901701" y="0"/>
                  <a:pt x="1224056" y="322355"/>
                  <a:pt x="1224056" y="720000"/>
                </a:cubicBezTo>
                <a:cubicBezTo>
                  <a:pt x="1224056" y="1117645"/>
                  <a:pt x="901701" y="1440000"/>
                  <a:pt x="504056" y="1440000"/>
                </a:cubicBezTo>
                <a:cubicBezTo>
                  <a:pt x="307585" y="1440000"/>
                  <a:pt x="129493" y="1361306"/>
                  <a:pt x="0" y="1233293"/>
                </a:cubicBezTo>
                <a:cubicBezTo>
                  <a:pt x="133438" y="1103077"/>
                  <a:pt x="215944" y="921174"/>
                  <a:pt x="215944" y="720000"/>
                </a:cubicBezTo>
                <a:cubicBezTo>
                  <a:pt x="215944" y="518827"/>
                  <a:pt x="133438" y="336923"/>
                  <a:pt x="0" y="206708"/>
                </a:cubicBezTo>
                <a:cubicBezTo>
                  <a:pt x="129493" y="78694"/>
                  <a:pt x="307585" y="0"/>
                  <a:pt x="504056" y="0"/>
                </a:cubicBezTo>
                <a:close/>
              </a:path>
            </a:pathLst>
          </a:custGeom>
          <a:solidFill>
            <a:srgbClr val="5D8784"/>
          </a:solidFill>
          <a:ln w="9525">
            <a:noFill/>
            <a:round/>
          </a:ln>
          <a:effectLst>
            <a:outerShdw dist="23000" dir="5400000" algn="ctr" rotWithShape="0">
              <a:srgbClr val="000000">
                <a:alpha val="34000"/>
              </a:srgbClr>
            </a:outerShdw>
          </a:effectLst>
        </p:spPr>
        <p:txBody>
          <a:bodyPr anchor="ctr"/>
          <a:p>
            <a:pPr>
              <a:defRPr/>
            </a:pPr>
            <a:endParaRPr lang="zh-CN" altLang="en-US">
              <a:solidFill>
                <a:schemeClr val="bg1"/>
              </a:solidFill>
            </a:endParaRPr>
          </a:p>
        </p:txBody>
      </p:sp>
      <p:sp>
        <p:nvSpPr>
          <p:cNvPr id="15" name="椭圆 14"/>
          <p:cNvSpPr/>
          <p:nvPr/>
        </p:nvSpPr>
        <p:spPr>
          <a:xfrm>
            <a:off x="6389879" y="4155930"/>
            <a:ext cx="1137087" cy="7363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bg1"/>
                </a:solidFill>
                <a:latin typeface="黑体" panose="02010609060101010101" charset="-122"/>
                <a:ea typeface="黑体" panose="02010609060101010101" charset="-122"/>
              </a:rPr>
              <a:t>04</a:t>
            </a:r>
            <a:endParaRPr lang="en-US" altLang="zh-CN" sz="3600" dirty="0">
              <a:solidFill>
                <a:schemeClr val="bg1"/>
              </a:solidFill>
              <a:latin typeface="黑体" panose="02010609060101010101" charset="-122"/>
              <a:ea typeface="黑体" panose="02010609060101010101" charset="-122"/>
            </a:endParaRPr>
          </a:p>
        </p:txBody>
      </p:sp>
      <p:grpSp>
        <p:nvGrpSpPr>
          <p:cNvPr id="19" name="组合 18"/>
          <p:cNvGrpSpPr/>
          <p:nvPr/>
        </p:nvGrpSpPr>
        <p:grpSpPr>
          <a:xfrm>
            <a:off x="1162685" y="2002790"/>
            <a:ext cx="4739005" cy="1851660"/>
            <a:chOff x="1831" y="3154"/>
            <a:chExt cx="7463" cy="2916"/>
          </a:xfrm>
        </p:grpSpPr>
        <p:sp>
          <p:nvSpPr>
            <p:cNvPr id="8" name="椭圆 37"/>
            <p:cNvSpPr/>
            <p:nvPr/>
          </p:nvSpPr>
          <p:spPr bwMode="auto">
            <a:xfrm>
              <a:off x="6896" y="3250"/>
              <a:ext cx="2398" cy="2820"/>
            </a:xfrm>
            <a:custGeom>
              <a:avLst/>
              <a:gdLst>
                <a:gd name="T0" fmla="*/ 895891 w 1224056"/>
                <a:gd name="T1" fmla="*/ 0 h 1440000"/>
                <a:gd name="T2" fmla="*/ 1523085 w 1224056"/>
                <a:gd name="T3" fmla="*/ 257205 h 1440000"/>
                <a:gd name="T4" fmla="*/ 1254387 w 1224056"/>
                <a:gd name="T5" fmla="*/ 895891 h 1440000"/>
                <a:gd name="T6" fmla="*/ 1523085 w 1224056"/>
                <a:gd name="T7" fmla="*/ 1534578 h 1440000"/>
                <a:gd name="T8" fmla="*/ 895891 w 1224056"/>
                <a:gd name="T9" fmla="*/ 1791782 h 1440000"/>
                <a:gd name="T10" fmla="*/ 0 w 1224056"/>
                <a:gd name="T11" fmla="*/ 895891 h 1440000"/>
                <a:gd name="T12" fmla="*/ 895891 w 1224056"/>
                <a:gd name="T13" fmla="*/ 0 h 1440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24056" h="1440000">
                  <a:moveTo>
                    <a:pt x="720000" y="0"/>
                  </a:moveTo>
                  <a:cubicBezTo>
                    <a:pt x="916472" y="0"/>
                    <a:pt x="1094563" y="78694"/>
                    <a:pt x="1224056" y="206708"/>
                  </a:cubicBezTo>
                  <a:cubicBezTo>
                    <a:pt x="1090618" y="336923"/>
                    <a:pt x="1008112" y="518827"/>
                    <a:pt x="1008112" y="720000"/>
                  </a:cubicBezTo>
                  <a:cubicBezTo>
                    <a:pt x="1008112" y="921174"/>
                    <a:pt x="1090618" y="1103077"/>
                    <a:pt x="1224056" y="1233293"/>
                  </a:cubicBezTo>
                  <a:cubicBezTo>
                    <a:pt x="1094563" y="1361306"/>
                    <a:pt x="916472" y="1440000"/>
                    <a:pt x="720000" y="1440000"/>
                  </a:cubicBezTo>
                  <a:cubicBezTo>
                    <a:pt x="322355" y="1440000"/>
                    <a:pt x="0" y="1117645"/>
                    <a:pt x="0" y="720000"/>
                  </a:cubicBezTo>
                  <a:cubicBezTo>
                    <a:pt x="0" y="322355"/>
                    <a:pt x="322355" y="0"/>
                    <a:pt x="720000" y="0"/>
                  </a:cubicBezTo>
                  <a:close/>
                </a:path>
              </a:pathLst>
            </a:custGeom>
            <a:solidFill>
              <a:srgbClr val="EED7A4"/>
            </a:solidFill>
            <a:ln w="9525">
              <a:noFill/>
              <a:round/>
            </a:ln>
            <a:effectLst/>
          </p:spPr>
          <p:txBody>
            <a:bodyPr anchor="ctr"/>
            <a:p>
              <a:pPr>
                <a:defRPr/>
              </a:pPr>
              <a:endParaRPr lang="zh-CN" altLang="en-US">
                <a:solidFill>
                  <a:schemeClr val="bg1"/>
                </a:solidFill>
              </a:endParaRPr>
            </a:p>
          </p:txBody>
        </p:sp>
        <p:sp>
          <p:nvSpPr>
            <p:cNvPr id="12" name="椭圆 11"/>
            <p:cNvSpPr/>
            <p:nvPr/>
          </p:nvSpPr>
          <p:spPr>
            <a:xfrm>
              <a:off x="7086" y="4020"/>
              <a:ext cx="1791" cy="116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bg1"/>
                  </a:solidFill>
                  <a:latin typeface="黑体" panose="02010609060101010101" charset="-122"/>
                  <a:ea typeface="黑体" panose="02010609060101010101" charset="-122"/>
                </a:rPr>
                <a:t>01</a:t>
              </a:r>
              <a:endParaRPr lang="zh-CN" altLang="en-US" sz="3600" dirty="0">
                <a:solidFill>
                  <a:schemeClr val="bg1"/>
                </a:solidFill>
                <a:latin typeface="黑体" panose="02010609060101010101" charset="-122"/>
                <a:ea typeface="黑体" panose="02010609060101010101" charset="-122"/>
              </a:endParaRPr>
            </a:p>
          </p:txBody>
        </p:sp>
        <p:sp>
          <p:nvSpPr>
            <p:cNvPr id="17" name="矩形 16"/>
            <p:cNvSpPr/>
            <p:nvPr/>
          </p:nvSpPr>
          <p:spPr>
            <a:xfrm>
              <a:off x="1831" y="3787"/>
              <a:ext cx="5010" cy="1452"/>
            </a:xfrm>
            <a:prstGeom prst="rect">
              <a:avLst/>
            </a:prstGeom>
          </p:spPr>
          <p:txBody>
            <a:bodyPr wrap="square">
              <a:spAutoFit/>
            </a:bodyPr>
            <a:p>
              <a:pPr algn="l">
                <a:lnSpc>
                  <a:spcPct val="150000"/>
                </a:lnSpc>
                <a:buClrTx/>
                <a:buSzTx/>
                <a:buFontTx/>
              </a:pPr>
              <a:r>
                <a:rPr lang="zh-CN" altLang="en-US" sz="1200" dirty="0">
                  <a:solidFill>
                    <a:srgbClr val="361B0E"/>
                  </a:solidFill>
                  <a:latin typeface="楷体" panose="02010609060101010101" charset="-122"/>
                  <a:ea typeface="楷体" panose="02010609060101010101" charset="-122"/>
                  <a:cs typeface="楷体" panose="02010609060101010101" charset="-122"/>
                </a:rPr>
                <a:t>请在此处输入内容请在此处输入内容请在此处输入内容请在此处输入内容请在此处输入内容 </a:t>
              </a:r>
              <a:endParaRPr lang="zh-CN" altLang="en-US" sz="1200" dirty="0">
                <a:solidFill>
                  <a:srgbClr val="361B0E"/>
                </a:solidFill>
                <a:latin typeface="楷体" panose="02010609060101010101" charset="-122"/>
                <a:ea typeface="楷体" panose="02010609060101010101" charset="-122"/>
                <a:cs typeface="楷体" panose="02010609060101010101" charset="-122"/>
                <a:sym typeface="Arial" panose="020B0604020202020204" pitchFamily="34" charset="0"/>
              </a:endParaRPr>
            </a:p>
          </p:txBody>
        </p:sp>
        <p:sp>
          <p:nvSpPr>
            <p:cNvPr id="2" name="文本框 1"/>
            <p:cNvSpPr txBox="1"/>
            <p:nvPr/>
          </p:nvSpPr>
          <p:spPr>
            <a:xfrm>
              <a:off x="3886" y="3154"/>
              <a:ext cx="2381" cy="677"/>
            </a:xfrm>
            <a:prstGeom prst="rect">
              <a:avLst/>
            </a:prstGeom>
            <a:noFill/>
          </p:spPr>
          <p:txBody>
            <a:bodyPr wrap="square">
              <a:spAutoFit/>
            </a:bodyPr>
            <a:p>
              <a:pPr algn="ctr">
                <a:lnSpc>
                  <a:spcPct val="110000"/>
                </a:lnSpc>
                <a:spcBef>
                  <a:spcPts val="0"/>
                </a:spcBef>
                <a:spcAft>
                  <a:spcPts val="0"/>
                </a:spcAft>
                <a:buClrTx/>
                <a:buSzTx/>
                <a:buFontTx/>
                <a:defRPr/>
              </a:pPr>
              <a:r>
                <a:rPr lang="zh-CN" altLang="en-US" sz="2000" b="1" noProof="0" dirty="0">
                  <a:ln>
                    <a:noFill/>
                  </a:ln>
                  <a:solidFill>
                    <a:srgbClr val="1C2A45"/>
                  </a:solidFill>
                  <a:effectLst/>
                  <a:uLnTx/>
                  <a:uFillTx/>
                  <a:latin typeface="黑体" panose="02010609060101010101" charset="-122"/>
                  <a:ea typeface="黑体" panose="02010609060101010101" charset="-122"/>
                  <a:cs typeface="+mn-ea"/>
                  <a:sym typeface="思源黑体 CN Light" panose="020B0300000000000000" pitchFamily="34" charset="-122"/>
                </a:rPr>
                <a:t>输入标题</a:t>
              </a:r>
              <a:endParaRPr lang="zh-CN" altLang="en-US" sz="2000" b="1" noProof="0" dirty="0">
                <a:ln>
                  <a:noFill/>
                </a:ln>
                <a:solidFill>
                  <a:srgbClr val="1C2A45"/>
                </a:solidFill>
                <a:effectLst/>
                <a:uLnTx/>
                <a:uFillTx/>
                <a:latin typeface="黑体" panose="02010609060101010101" charset="-122"/>
                <a:ea typeface="黑体" panose="02010609060101010101" charset="-122"/>
                <a:cs typeface="+mn-ea"/>
                <a:sym typeface="思源黑体 CN Light" panose="020B0300000000000000" pitchFamily="34" charset="-122"/>
              </a:endParaRPr>
            </a:p>
          </p:txBody>
        </p:sp>
      </p:grpSp>
      <p:sp>
        <p:nvSpPr>
          <p:cNvPr id="7" name="文本框 6"/>
          <p:cNvSpPr txBox="1"/>
          <p:nvPr/>
        </p:nvSpPr>
        <p:spPr>
          <a:xfrm>
            <a:off x="8096935" y="3877804"/>
            <a:ext cx="1511975" cy="429895"/>
          </a:xfrm>
          <a:prstGeom prst="rect">
            <a:avLst/>
          </a:prstGeom>
          <a:noFill/>
        </p:spPr>
        <p:txBody>
          <a:bodyPr wrap="square">
            <a:spAutoFit/>
          </a:bodyPr>
          <a:p>
            <a:pPr algn="ctr">
              <a:lnSpc>
                <a:spcPct val="110000"/>
              </a:lnSpc>
              <a:spcBef>
                <a:spcPts val="0"/>
              </a:spcBef>
              <a:spcAft>
                <a:spcPts val="0"/>
              </a:spcAft>
              <a:buClrTx/>
              <a:buSzTx/>
              <a:buFontTx/>
              <a:defRPr/>
            </a:pPr>
            <a:r>
              <a:rPr lang="zh-CN" altLang="en-US" sz="2000" b="1" noProof="0" dirty="0">
                <a:ln>
                  <a:noFill/>
                </a:ln>
                <a:solidFill>
                  <a:srgbClr val="1C2A45"/>
                </a:solidFill>
                <a:effectLst/>
                <a:uLnTx/>
                <a:uFillTx/>
                <a:latin typeface="黑体" panose="02010609060101010101" charset="-122"/>
                <a:ea typeface="黑体" panose="02010609060101010101" charset="-122"/>
                <a:cs typeface="+mn-ea"/>
                <a:sym typeface="思源黑体 CN Light" panose="020B0300000000000000" pitchFamily="34" charset="-122"/>
              </a:rPr>
              <a:t>输入标题</a:t>
            </a:r>
            <a:endParaRPr lang="zh-CN" altLang="en-US" sz="2000" b="1" noProof="0" dirty="0">
              <a:ln>
                <a:noFill/>
              </a:ln>
              <a:solidFill>
                <a:srgbClr val="1C2A45"/>
              </a:solidFill>
              <a:effectLst/>
              <a:uLnTx/>
              <a:uFillTx/>
              <a:latin typeface="黑体" panose="02010609060101010101" charset="-122"/>
              <a:ea typeface="黑体" panose="02010609060101010101" charset="-122"/>
              <a:cs typeface="+mn-ea"/>
              <a:sym typeface="思源黑体 CN Light" panose="020B0300000000000000" pitchFamily="34" charset="-122"/>
            </a:endParaRPr>
          </a:p>
        </p:txBody>
      </p:sp>
      <p:grpSp>
        <p:nvGrpSpPr>
          <p:cNvPr id="26" name="组合 25"/>
          <p:cNvGrpSpPr/>
          <p:nvPr/>
        </p:nvGrpSpPr>
        <p:grpSpPr>
          <a:xfrm>
            <a:off x="5935980" y="2033270"/>
            <a:ext cx="5043170" cy="1564640"/>
            <a:chOff x="9348" y="3202"/>
            <a:chExt cx="7942" cy="2464"/>
          </a:xfrm>
        </p:grpSpPr>
        <p:sp>
          <p:nvSpPr>
            <p:cNvPr id="9" name="椭圆 39"/>
            <p:cNvSpPr/>
            <p:nvPr/>
          </p:nvSpPr>
          <p:spPr bwMode="auto">
            <a:xfrm>
              <a:off x="9348" y="3202"/>
              <a:ext cx="2820" cy="2465"/>
            </a:xfrm>
            <a:custGeom>
              <a:avLst/>
              <a:gdLst>
                <a:gd name="T0" fmla="*/ 1114753 w 1440000"/>
                <a:gd name="T1" fmla="*/ 0 h 1257385"/>
                <a:gd name="T2" fmla="*/ 2229507 w 1440000"/>
                <a:gd name="T3" fmla="*/ 1114751 h 1257385"/>
                <a:gd name="T4" fmla="*/ 1905702 w 1440000"/>
                <a:gd name="T5" fmla="*/ 1899726 h 1257385"/>
                <a:gd name="T6" fmla="*/ 1170498 w 1440000"/>
                <a:gd name="T7" fmla="*/ 1616991 h 1257385"/>
                <a:gd name="T8" fmla="*/ 379548 w 1440000"/>
                <a:gd name="T9" fmla="*/ 1946764 h 1257385"/>
                <a:gd name="T10" fmla="*/ 0 w 1440000"/>
                <a:gd name="T11" fmla="*/ 1114751 h 1257385"/>
                <a:gd name="T12" fmla="*/ 1114753 w 1440000"/>
                <a:gd name="T13" fmla="*/ 0 h 1257385"/>
                <a:gd name="T14" fmla="*/ 0 60000 65536"/>
                <a:gd name="T15" fmla="*/ 0 60000 65536"/>
                <a:gd name="T16" fmla="*/ 0 60000 65536"/>
                <a:gd name="T17" fmla="*/ 0 60000 65536"/>
                <a:gd name="T18" fmla="*/ 0 60000 65536"/>
                <a:gd name="T19" fmla="*/ 0 60000 65536"/>
                <a:gd name="T20" fmla="*/ 0 60000 65536"/>
                <a:gd name="T21" fmla="*/ 0 w 1440000"/>
                <a:gd name="T22" fmla="*/ 0 h 1257385"/>
                <a:gd name="T23" fmla="*/ 1440000 w 1440000"/>
                <a:gd name="T24" fmla="*/ 1257385 h 12573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0000" h="1257385">
                  <a:moveTo>
                    <a:pt x="720000" y="0"/>
                  </a:moveTo>
                  <a:cubicBezTo>
                    <a:pt x="1117645" y="0"/>
                    <a:pt x="1440000" y="322355"/>
                    <a:pt x="1440000" y="720000"/>
                  </a:cubicBezTo>
                  <a:cubicBezTo>
                    <a:pt x="1440000" y="917842"/>
                    <a:pt x="1360205" y="1097046"/>
                    <a:pt x="1230860" y="1227004"/>
                  </a:cubicBezTo>
                  <a:cubicBezTo>
                    <a:pt x="1105781" y="1112548"/>
                    <a:pt x="938852" y="1044389"/>
                    <a:pt x="756004" y="1044389"/>
                  </a:cubicBezTo>
                  <a:cubicBezTo>
                    <a:pt x="556201" y="1044389"/>
                    <a:pt x="375406" y="1125775"/>
                    <a:pt x="245144" y="1257385"/>
                  </a:cubicBezTo>
                  <a:cubicBezTo>
                    <a:pt x="94059" y="1127625"/>
                    <a:pt x="0" y="934797"/>
                    <a:pt x="0" y="720000"/>
                  </a:cubicBezTo>
                  <a:cubicBezTo>
                    <a:pt x="0" y="322355"/>
                    <a:pt x="322355" y="0"/>
                    <a:pt x="720000" y="0"/>
                  </a:cubicBezTo>
                  <a:close/>
                </a:path>
              </a:pathLst>
            </a:custGeom>
            <a:solidFill>
              <a:srgbClr val="BFC6A8"/>
            </a:solidFill>
            <a:ln w="9525">
              <a:noFill/>
              <a:round/>
            </a:ln>
          </p:spPr>
          <p:txBody>
            <a:bodyPr anchor="ctr"/>
            <a:p>
              <a:endParaRPr lang="zh-CN" altLang="en-US">
                <a:solidFill>
                  <a:schemeClr val="bg1"/>
                </a:solidFill>
              </a:endParaRPr>
            </a:p>
          </p:txBody>
        </p:sp>
        <p:sp>
          <p:nvSpPr>
            <p:cNvPr id="13" name="椭圆 12"/>
            <p:cNvSpPr/>
            <p:nvPr/>
          </p:nvSpPr>
          <p:spPr>
            <a:xfrm>
              <a:off x="9822" y="4080"/>
              <a:ext cx="1791" cy="116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bg1"/>
                  </a:solidFill>
                  <a:latin typeface="黑体" panose="02010609060101010101" charset="-122"/>
                  <a:ea typeface="黑体" panose="02010609060101010101" charset="-122"/>
                </a:rPr>
                <a:t>02</a:t>
              </a:r>
              <a:endParaRPr lang="zh-CN" altLang="en-US" sz="3600" dirty="0">
                <a:solidFill>
                  <a:schemeClr val="bg1"/>
                </a:solidFill>
                <a:latin typeface="黑体" panose="02010609060101010101" charset="-122"/>
                <a:ea typeface="黑体" panose="02010609060101010101" charset="-122"/>
              </a:endParaRPr>
            </a:p>
          </p:txBody>
        </p:sp>
        <p:sp>
          <p:nvSpPr>
            <p:cNvPr id="4" name="文本框 3"/>
            <p:cNvSpPr txBox="1"/>
            <p:nvPr/>
          </p:nvSpPr>
          <p:spPr>
            <a:xfrm>
              <a:off x="12759" y="3250"/>
              <a:ext cx="2381" cy="677"/>
            </a:xfrm>
            <a:prstGeom prst="rect">
              <a:avLst/>
            </a:prstGeom>
            <a:noFill/>
          </p:spPr>
          <p:txBody>
            <a:bodyPr wrap="square">
              <a:spAutoFit/>
            </a:bodyPr>
            <a:p>
              <a:pPr algn="ctr">
                <a:lnSpc>
                  <a:spcPct val="110000"/>
                </a:lnSpc>
                <a:spcBef>
                  <a:spcPts val="0"/>
                </a:spcBef>
                <a:spcAft>
                  <a:spcPts val="0"/>
                </a:spcAft>
                <a:buClrTx/>
                <a:buSzTx/>
                <a:buFontTx/>
                <a:defRPr/>
              </a:pPr>
              <a:r>
                <a:rPr lang="zh-CN" altLang="en-US" sz="2000" b="1" noProof="0" dirty="0">
                  <a:ln>
                    <a:noFill/>
                  </a:ln>
                  <a:solidFill>
                    <a:srgbClr val="1C2A45"/>
                  </a:solidFill>
                  <a:effectLst/>
                  <a:uLnTx/>
                  <a:uFillTx/>
                  <a:latin typeface="黑体" panose="02010609060101010101" charset="-122"/>
                  <a:ea typeface="黑体" panose="02010609060101010101" charset="-122"/>
                  <a:cs typeface="+mn-ea"/>
                  <a:sym typeface="思源黑体 CN Light" panose="020B0300000000000000" pitchFamily="34" charset="-122"/>
                </a:rPr>
                <a:t>输入标题</a:t>
              </a:r>
              <a:endParaRPr lang="zh-CN" altLang="en-US" sz="2000" b="1" noProof="0" dirty="0">
                <a:ln>
                  <a:noFill/>
                </a:ln>
                <a:solidFill>
                  <a:srgbClr val="1C2A45"/>
                </a:solidFill>
                <a:effectLst/>
                <a:uLnTx/>
                <a:uFillTx/>
                <a:latin typeface="黑体" panose="02010609060101010101" charset="-122"/>
                <a:ea typeface="黑体" panose="02010609060101010101" charset="-122"/>
                <a:cs typeface="+mn-ea"/>
                <a:sym typeface="思源黑体 CN Light" panose="020B0300000000000000" pitchFamily="34" charset="-122"/>
              </a:endParaRPr>
            </a:p>
          </p:txBody>
        </p:sp>
        <p:sp>
          <p:nvSpPr>
            <p:cNvPr id="24" name="矩形 23"/>
            <p:cNvSpPr/>
            <p:nvPr/>
          </p:nvSpPr>
          <p:spPr>
            <a:xfrm>
              <a:off x="12430" y="4020"/>
              <a:ext cx="4861" cy="1452"/>
            </a:xfrm>
            <a:prstGeom prst="rect">
              <a:avLst/>
            </a:prstGeom>
          </p:spPr>
          <p:txBody>
            <a:bodyPr wrap="square">
              <a:spAutoFit/>
            </a:bodyPr>
            <a:p>
              <a:pPr algn="l">
                <a:lnSpc>
                  <a:spcPct val="150000"/>
                </a:lnSpc>
                <a:buClrTx/>
                <a:buSzTx/>
                <a:buFontTx/>
              </a:pPr>
              <a:r>
                <a:rPr lang="zh-CN" altLang="en-US" sz="1200" dirty="0">
                  <a:solidFill>
                    <a:srgbClr val="361B0E"/>
                  </a:solidFill>
                  <a:latin typeface="楷体" panose="02010609060101010101" charset="-122"/>
                  <a:ea typeface="楷体" panose="02010609060101010101" charset="-122"/>
                  <a:cs typeface="楷体" panose="02010609060101010101" charset="-122"/>
                </a:rPr>
                <a:t>请在此处输入内容请在此处输入内容请在此处输入内容请在此处输入内容请在此处输入内容 </a:t>
              </a:r>
              <a:endParaRPr lang="zh-CN" altLang="en-US" sz="1200" dirty="0">
                <a:solidFill>
                  <a:srgbClr val="361B0E"/>
                </a:solidFill>
                <a:latin typeface="楷体" panose="02010609060101010101" charset="-122"/>
                <a:ea typeface="楷体" panose="02010609060101010101" charset="-122"/>
                <a:cs typeface="楷体" panose="02010609060101010101" charset="-122"/>
                <a:sym typeface="Arial" panose="020B0604020202020204" pitchFamily="34" charset="0"/>
              </a:endParaRPr>
            </a:p>
          </p:txBody>
        </p:sp>
      </p:grpSp>
      <p:grpSp>
        <p:nvGrpSpPr>
          <p:cNvPr id="27" name="组合 26"/>
          <p:cNvGrpSpPr/>
          <p:nvPr/>
        </p:nvGrpSpPr>
        <p:grpSpPr>
          <a:xfrm>
            <a:off x="1162685" y="3877945"/>
            <a:ext cx="4986020" cy="1524000"/>
            <a:chOff x="1831" y="6107"/>
            <a:chExt cx="7852" cy="2400"/>
          </a:xfrm>
        </p:grpSpPr>
        <p:sp>
          <p:nvSpPr>
            <p:cNvPr id="11" name="椭圆 47"/>
            <p:cNvSpPr/>
            <p:nvPr/>
          </p:nvSpPr>
          <p:spPr bwMode="auto">
            <a:xfrm>
              <a:off x="6863" y="6107"/>
              <a:ext cx="2820" cy="2400"/>
            </a:xfrm>
            <a:custGeom>
              <a:avLst/>
              <a:gdLst>
                <a:gd name="T0" fmla="*/ 320213 w 1440000"/>
                <a:gd name="T1" fmla="*/ 0 h 1224192"/>
                <a:gd name="T2" fmla="*/ 1114753 w 1440000"/>
                <a:gd name="T3" fmla="*/ 334126 h 1224192"/>
                <a:gd name="T4" fmla="*/ 1909294 w 1440000"/>
                <a:gd name="T5" fmla="*/ 0 h 1224192"/>
                <a:gd name="T6" fmla="*/ 2229507 w 1440000"/>
                <a:gd name="T7" fmla="*/ 780624 h 1224192"/>
                <a:gd name="T8" fmla="*/ 1114753 w 1440000"/>
                <a:gd name="T9" fmla="*/ 1895375 h 1224192"/>
                <a:gd name="T10" fmla="*/ 0 w 1440000"/>
                <a:gd name="T11" fmla="*/ 780624 h 1224192"/>
                <a:gd name="T12" fmla="*/ 320213 w 1440000"/>
                <a:gd name="T13" fmla="*/ 0 h 1224192"/>
                <a:gd name="T14" fmla="*/ 0 60000 65536"/>
                <a:gd name="T15" fmla="*/ 0 60000 65536"/>
                <a:gd name="T16" fmla="*/ 0 60000 65536"/>
                <a:gd name="T17" fmla="*/ 0 60000 65536"/>
                <a:gd name="T18" fmla="*/ 0 60000 65536"/>
                <a:gd name="T19" fmla="*/ 0 60000 65536"/>
                <a:gd name="T20" fmla="*/ 0 60000 65536"/>
                <a:gd name="T21" fmla="*/ 0 w 1440000"/>
                <a:gd name="T22" fmla="*/ 0 h 1224192"/>
                <a:gd name="T23" fmla="*/ 1440000 w 1440000"/>
                <a:gd name="T24" fmla="*/ 1224192 h 12241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0000" h="1224192">
                  <a:moveTo>
                    <a:pt x="206820" y="0"/>
                  </a:moveTo>
                  <a:cubicBezTo>
                    <a:pt x="337038" y="133353"/>
                    <a:pt x="518890" y="215807"/>
                    <a:pt x="720000" y="215807"/>
                  </a:cubicBezTo>
                  <a:cubicBezTo>
                    <a:pt x="921110" y="215807"/>
                    <a:pt x="1102962" y="133353"/>
                    <a:pt x="1233180" y="0"/>
                  </a:cubicBezTo>
                  <a:cubicBezTo>
                    <a:pt x="1361255" y="129514"/>
                    <a:pt x="1440000" y="307657"/>
                    <a:pt x="1440000" y="504192"/>
                  </a:cubicBezTo>
                  <a:cubicBezTo>
                    <a:pt x="1440000" y="901837"/>
                    <a:pt x="1117645" y="1224192"/>
                    <a:pt x="720000" y="1224192"/>
                  </a:cubicBezTo>
                  <a:cubicBezTo>
                    <a:pt x="322355" y="1224192"/>
                    <a:pt x="0" y="901837"/>
                    <a:pt x="0" y="504192"/>
                  </a:cubicBezTo>
                  <a:cubicBezTo>
                    <a:pt x="0" y="307657"/>
                    <a:pt x="78745" y="129514"/>
                    <a:pt x="206820" y="0"/>
                  </a:cubicBezTo>
                  <a:close/>
                </a:path>
              </a:pathLst>
            </a:custGeom>
            <a:solidFill>
              <a:srgbClr val="C47B5A"/>
            </a:solidFill>
            <a:ln w="9525">
              <a:noFill/>
              <a:round/>
            </a:ln>
          </p:spPr>
          <p:txBody>
            <a:bodyPr/>
            <a:p>
              <a:endParaRPr lang="zh-CN" altLang="en-US">
                <a:solidFill>
                  <a:schemeClr val="bg1"/>
                </a:solidFill>
              </a:endParaRPr>
            </a:p>
          </p:txBody>
        </p:sp>
        <p:sp>
          <p:nvSpPr>
            <p:cNvPr id="14" name="椭圆 13"/>
            <p:cNvSpPr/>
            <p:nvPr/>
          </p:nvSpPr>
          <p:spPr>
            <a:xfrm>
              <a:off x="7375" y="6781"/>
              <a:ext cx="1791" cy="116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dirty="0">
                  <a:solidFill>
                    <a:schemeClr val="bg1"/>
                  </a:solidFill>
                  <a:latin typeface="黑体" panose="02010609060101010101" charset="-122"/>
                  <a:ea typeface="黑体" panose="02010609060101010101" charset="-122"/>
                </a:rPr>
                <a:t>03</a:t>
              </a:r>
              <a:endParaRPr lang="en-US" altLang="zh-CN" sz="3600" dirty="0">
                <a:solidFill>
                  <a:schemeClr val="bg1"/>
                </a:solidFill>
                <a:latin typeface="黑体" panose="02010609060101010101" charset="-122"/>
                <a:ea typeface="黑体" panose="02010609060101010101" charset="-122"/>
              </a:endParaRPr>
            </a:p>
          </p:txBody>
        </p:sp>
        <p:sp>
          <p:nvSpPr>
            <p:cNvPr id="3" name="文本框 2"/>
            <p:cNvSpPr txBox="1"/>
            <p:nvPr/>
          </p:nvSpPr>
          <p:spPr>
            <a:xfrm>
              <a:off x="3886" y="6107"/>
              <a:ext cx="2381" cy="677"/>
            </a:xfrm>
            <a:prstGeom prst="rect">
              <a:avLst/>
            </a:prstGeom>
            <a:noFill/>
          </p:spPr>
          <p:txBody>
            <a:bodyPr wrap="square">
              <a:spAutoFit/>
            </a:bodyPr>
            <a:p>
              <a:pPr algn="ctr">
                <a:lnSpc>
                  <a:spcPct val="110000"/>
                </a:lnSpc>
                <a:spcBef>
                  <a:spcPts val="0"/>
                </a:spcBef>
                <a:spcAft>
                  <a:spcPts val="0"/>
                </a:spcAft>
                <a:buClrTx/>
                <a:buSzTx/>
                <a:buFontTx/>
                <a:defRPr/>
              </a:pPr>
              <a:r>
                <a:rPr lang="zh-CN" altLang="en-US" sz="2000" b="1" noProof="0" dirty="0">
                  <a:ln>
                    <a:noFill/>
                  </a:ln>
                  <a:solidFill>
                    <a:srgbClr val="1C2A45"/>
                  </a:solidFill>
                  <a:effectLst/>
                  <a:uLnTx/>
                  <a:uFillTx/>
                  <a:latin typeface="黑体" panose="02010609060101010101" charset="-122"/>
                  <a:ea typeface="黑体" panose="02010609060101010101" charset="-122"/>
                  <a:cs typeface="+mn-ea"/>
                  <a:sym typeface="思源黑体 CN Light" panose="020B0300000000000000" pitchFamily="34" charset="-122"/>
                </a:rPr>
                <a:t>输入标题</a:t>
              </a:r>
              <a:endParaRPr lang="zh-CN" altLang="en-US" sz="2000" b="1" noProof="0" dirty="0">
                <a:ln>
                  <a:noFill/>
                </a:ln>
                <a:solidFill>
                  <a:srgbClr val="1C2A45"/>
                </a:solidFill>
                <a:effectLst/>
                <a:uLnTx/>
                <a:uFillTx/>
                <a:latin typeface="黑体" panose="02010609060101010101" charset="-122"/>
                <a:ea typeface="黑体" panose="02010609060101010101" charset="-122"/>
                <a:cs typeface="+mn-ea"/>
                <a:sym typeface="思源黑体 CN Light" panose="020B0300000000000000" pitchFamily="34" charset="-122"/>
              </a:endParaRPr>
            </a:p>
          </p:txBody>
        </p:sp>
        <p:sp>
          <p:nvSpPr>
            <p:cNvPr id="25" name="矩形 24"/>
            <p:cNvSpPr/>
            <p:nvPr/>
          </p:nvSpPr>
          <p:spPr>
            <a:xfrm>
              <a:off x="1831" y="6787"/>
              <a:ext cx="5010" cy="1452"/>
            </a:xfrm>
            <a:prstGeom prst="rect">
              <a:avLst/>
            </a:prstGeom>
          </p:spPr>
          <p:txBody>
            <a:bodyPr wrap="square">
              <a:spAutoFit/>
            </a:bodyPr>
            <a:p>
              <a:pPr algn="l">
                <a:lnSpc>
                  <a:spcPct val="150000"/>
                </a:lnSpc>
                <a:buClrTx/>
                <a:buSzTx/>
                <a:buFontTx/>
              </a:pPr>
              <a:r>
                <a:rPr lang="zh-CN" altLang="en-US" sz="1200" dirty="0">
                  <a:solidFill>
                    <a:srgbClr val="361B0E"/>
                  </a:solidFill>
                  <a:latin typeface="楷体" panose="02010609060101010101" charset="-122"/>
                  <a:ea typeface="楷体" panose="02010609060101010101" charset="-122"/>
                  <a:cs typeface="楷体" panose="02010609060101010101" charset="-122"/>
                </a:rPr>
                <a:t>请在此处输入内容请在此处输入内容请在此处输入内容请在此处输入内容请在此处输入内容 </a:t>
              </a:r>
              <a:endParaRPr lang="zh-CN" altLang="en-US" sz="1200" dirty="0">
                <a:solidFill>
                  <a:srgbClr val="361B0E"/>
                </a:solidFill>
                <a:latin typeface="楷体" panose="02010609060101010101" charset="-122"/>
                <a:ea typeface="楷体" panose="02010609060101010101" charset="-122"/>
                <a:cs typeface="楷体" panose="02010609060101010101" charset="-122"/>
                <a:sym typeface="Arial" panose="020B0604020202020204" pitchFamily="34" charset="0"/>
              </a:endParaRPr>
            </a:p>
          </p:txBody>
        </p:sp>
      </p:grpSp>
      <p:sp>
        <p:nvSpPr>
          <p:cNvPr id="20" name="矩形 19"/>
          <p:cNvSpPr/>
          <p:nvPr/>
        </p:nvSpPr>
        <p:spPr>
          <a:xfrm>
            <a:off x="8015631" y="4309978"/>
            <a:ext cx="3181223" cy="922020"/>
          </a:xfrm>
          <a:prstGeom prst="rect">
            <a:avLst/>
          </a:prstGeom>
        </p:spPr>
        <p:txBody>
          <a:bodyPr wrap="square">
            <a:spAutoFit/>
          </a:bodyPr>
          <a:p>
            <a:pPr algn="l">
              <a:lnSpc>
                <a:spcPct val="150000"/>
              </a:lnSpc>
              <a:buClrTx/>
              <a:buSzTx/>
              <a:buFontTx/>
            </a:pPr>
            <a:r>
              <a:rPr lang="zh-CN" altLang="en-US" sz="1200" dirty="0">
                <a:solidFill>
                  <a:srgbClr val="361B0E"/>
                </a:solidFill>
                <a:latin typeface="楷体" panose="02010609060101010101" charset="-122"/>
                <a:ea typeface="楷体" panose="02010609060101010101" charset="-122"/>
                <a:cs typeface="楷体" panose="02010609060101010101" charset="-122"/>
              </a:rPr>
              <a:t>请在此处输入内容请在此处输入内容请在此处输入内容请在此处输入内容请在此处输入内容 </a:t>
            </a:r>
            <a:endParaRPr lang="zh-CN" altLang="en-US" sz="1200" dirty="0">
              <a:solidFill>
                <a:srgbClr val="361B0E"/>
              </a:solidFill>
              <a:latin typeface="楷体" panose="02010609060101010101" charset="-122"/>
              <a:ea typeface="楷体" panose="02010609060101010101" charset="-122"/>
              <a:cs typeface="楷体" panose="02010609060101010101" charset="-122"/>
              <a:sym typeface="Arial" panose="020B0604020202020204" pitchFamily="34" charset="0"/>
            </a:endParaRPr>
          </a:p>
        </p:txBody>
      </p:sp>
      <p:grpSp>
        <p:nvGrpSpPr>
          <p:cNvPr id="21" name="组合 20"/>
          <p:cNvGrpSpPr/>
          <p:nvPr/>
        </p:nvGrpSpPr>
        <p:grpSpPr>
          <a:xfrm>
            <a:off x="0" y="437515"/>
            <a:ext cx="4405630" cy="621030"/>
            <a:chOff x="0" y="689"/>
            <a:chExt cx="6938" cy="978"/>
          </a:xfrm>
        </p:grpSpPr>
        <p:pic>
          <p:nvPicPr>
            <p:cNvPr id="22" name="图片 21" descr="箭头"/>
            <p:cNvPicPr>
              <a:picLocks noChangeAspect="1"/>
            </p:cNvPicPr>
            <p:nvPr/>
          </p:nvPicPr>
          <p:blipFill>
            <a:blip r:embed="rId2"/>
            <a:srcRect l="8736" b="-1875"/>
            <a:stretch>
              <a:fillRect/>
            </a:stretch>
          </p:blipFill>
          <p:spPr>
            <a:xfrm>
              <a:off x="0" y="689"/>
              <a:ext cx="5861" cy="978"/>
            </a:xfrm>
            <a:prstGeom prst="rect">
              <a:avLst/>
            </a:prstGeom>
            <a:effectLst>
              <a:outerShdw blurRad="50800" dist="38100" dir="2700000" algn="tl" rotWithShape="0">
                <a:prstClr val="black">
                  <a:alpha val="40000"/>
                </a:prstClr>
              </a:outerShdw>
            </a:effectLst>
          </p:spPr>
        </p:pic>
        <p:sp>
          <p:nvSpPr>
            <p:cNvPr id="23" name="文本框 22"/>
            <p:cNvSpPr txBox="1"/>
            <p:nvPr/>
          </p:nvSpPr>
          <p:spPr>
            <a:xfrm>
              <a:off x="1021" y="767"/>
              <a:ext cx="5917" cy="822"/>
            </a:xfrm>
            <a:prstGeom prst="rect">
              <a:avLst/>
            </a:prstGeom>
            <a:noFill/>
          </p:spPr>
          <p:txBody>
            <a:bodyPr wrap="square" rtlCol="0">
              <a:spAutoFit/>
            </a:bodyPr>
            <a:p>
              <a:pPr algn="l">
                <a:buClrTx/>
                <a:buSzTx/>
                <a:buFontTx/>
              </a:pPr>
              <a:r>
                <a:rPr lang="en-US" altLang="zh-CN" dirty="0">
                  <a:solidFill>
                    <a:schemeClr val="bg1"/>
                  </a:solidFill>
                  <a:latin typeface="黑体" panose="02010609060101010101" charset="-122"/>
                  <a:ea typeface="黑体" panose="02010609060101010101" charset="-122"/>
                  <a:cs typeface="黑体" panose="02010609060101010101" charset="-122"/>
                </a:rPr>
                <a:t> </a:t>
              </a:r>
              <a:r>
                <a:rPr lang="zh-CN" altLang="en-US" sz="2800">
                  <a:solidFill>
                    <a:schemeClr val="bg1"/>
                  </a:solidFill>
                  <a:latin typeface="黑体" panose="02010609060101010101" charset="-122"/>
                  <a:ea typeface="黑体" panose="02010609060101010101" charset="-122"/>
                  <a:cs typeface="黑体" panose="02010609060101010101" charset="-122"/>
                </a:rPr>
                <a:t>此处输入标题</a:t>
              </a:r>
              <a:endParaRPr lang="zh-CN" altLang="en-US" sz="2800">
                <a:solidFill>
                  <a:schemeClr val="bg1"/>
                </a:solidFill>
                <a:latin typeface="黑体" panose="02010609060101010101" charset="-122"/>
                <a:ea typeface="黑体" panose="02010609060101010101" charset="-122"/>
                <a:cs typeface="黑体" panose="02010609060101010101" charset="-122"/>
              </a:endParaRPr>
            </a:p>
          </p:txBody>
        </p:sp>
      </p:grpSp>
      <p:pic>
        <p:nvPicPr>
          <p:cNvPr id="36" name="图片 35" descr="校徽"/>
          <p:cNvPicPr>
            <a:picLocks noChangeAspect="1"/>
          </p:cNvPicPr>
          <p:nvPr/>
        </p:nvPicPr>
        <p:blipFill>
          <a:blip r:embed="rId3"/>
          <a:stretch>
            <a:fillRect/>
          </a:stretch>
        </p:blipFill>
        <p:spPr>
          <a:xfrm>
            <a:off x="3963670" y="-434340"/>
            <a:ext cx="5182235" cy="1624965"/>
          </a:xfrm>
          <a:prstGeom prst="rect">
            <a:avLst/>
          </a:prstGeom>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7" grpId="0"/>
      <p:bldP spid="20" grpId="0"/>
      <p:bldP spid="10" grpId="1" animBg="1"/>
      <p:bldP spid="15" grpId="1" animBg="1"/>
      <p:bldP spid="7" grpId="1"/>
      <p:bldP spid="2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 name="图片 26" descr="演示文稿1_01"/>
          <p:cNvPicPr>
            <a:picLocks noChangeAspect="1"/>
          </p:cNvPicPr>
          <p:nvPr>
            <p:custDataLst>
              <p:tags r:id="rId1"/>
            </p:custDataLst>
          </p:nvPr>
        </p:nvPicPr>
        <p:blipFill>
          <a:blip r:embed="rId2"/>
          <a:stretch>
            <a:fillRect/>
          </a:stretch>
        </p:blipFill>
        <p:spPr>
          <a:xfrm>
            <a:off x="0" y="0"/>
            <a:ext cx="12192000" cy="7006590"/>
          </a:xfrm>
          <a:prstGeom prst="rect">
            <a:avLst/>
          </a:prstGeom>
        </p:spPr>
      </p:pic>
      <p:grpSp>
        <p:nvGrpSpPr>
          <p:cNvPr id="3" name="组合 2"/>
          <p:cNvGrpSpPr/>
          <p:nvPr/>
        </p:nvGrpSpPr>
        <p:grpSpPr>
          <a:xfrm>
            <a:off x="1953895" y="1661160"/>
            <a:ext cx="1947164" cy="3376930"/>
            <a:chOff x="3077" y="2616"/>
            <a:chExt cx="3066" cy="5318"/>
          </a:xfrm>
        </p:grpSpPr>
        <p:sp>
          <p:nvSpPr>
            <p:cNvPr id="11" name="文本框 10"/>
            <p:cNvSpPr txBox="1"/>
            <p:nvPr/>
          </p:nvSpPr>
          <p:spPr>
            <a:xfrm>
              <a:off x="3175" y="5514"/>
              <a:ext cx="2968" cy="719"/>
            </a:xfrm>
            <a:prstGeom prst="rect">
              <a:avLst/>
            </a:prstGeom>
            <a:solidFill>
              <a:srgbClr val="C87E5C"/>
            </a:solidFill>
          </p:spPr>
          <p:txBody>
            <a:bodyPr wrap="square" rtlCol="0">
              <a:spAutoFit/>
            </a:bodyPr>
            <a:p>
              <a:pPr algn="ctr">
                <a:lnSpc>
                  <a:spcPct val="132000"/>
                </a:lnSpc>
              </a:pPr>
              <a:r>
                <a:rPr lang="zh-CN" altLang="en-US" b="1" dirty="0">
                  <a:solidFill>
                    <a:schemeClr val="bg1"/>
                  </a:solidFill>
                  <a:latin typeface="黑体" panose="02010609060101010101" charset="-122"/>
                  <a:ea typeface="黑体" panose="02010609060101010101" charset="-122"/>
                </a:rPr>
                <a:t>在此输入标题</a:t>
              </a:r>
              <a:endParaRPr lang="zh-CN" altLang="en-US" b="1" dirty="0">
                <a:solidFill>
                  <a:schemeClr val="bg1"/>
                </a:solidFill>
                <a:latin typeface="黑体" panose="02010609060101010101" charset="-122"/>
                <a:ea typeface="黑体" panose="02010609060101010101" charset="-122"/>
              </a:endParaRPr>
            </a:p>
          </p:txBody>
        </p:sp>
        <p:sp>
          <p:nvSpPr>
            <p:cNvPr id="12" name="文本框 11"/>
            <p:cNvSpPr txBox="1"/>
            <p:nvPr/>
          </p:nvSpPr>
          <p:spPr>
            <a:xfrm>
              <a:off x="3328" y="6448"/>
              <a:ext cx="2662" cy="1486"/>
            </a:xfrm>
            <a:prstGeom prst="rect">
              <a:avLst/>
            </a:prstGeom>
            <a:noFill/>
          </p:spPr>
          <p:txBody>
            <a:bodyPr wrap="square" rtlCol="0">
              <a:spAutoFit/>
            </a:bodyPr>
            <a:p>
              <a:pPr algn="ctr">
                <a:lnSpc>
                  <a:spcPct val="132000"/>
                </a:lnSpc>
              </a:pPr>
              <a:r>
                <a:rPr lang="zh-CN" altLang="en-US" sz="1400" dirty="0">
                  <a:solidFill>
                    <a:srgbClr val="361B0E"/>
                  </a:solidFill>
                  <a:latin typeface="楷体" panose="02010609060101010101" charset="-122"/>
                  <a:ea typeface="楷体" panose="02010609060101010101" charset="-122"/>
                </a:rPr>
                <a:t>在此输入内容在此输入内容在此输入内容在此输入内容</a:t>
              </a:r>
              <a:endParaRPr lang="zh-CN" altLang="en-US" sz="1400" dirty="0">
                <a:solidFill>
                  <a:srgbClr val="361B0E"/>
                </a:solidFill>
                <a:latin typeface="楷体" panose="02010609060101010101" charset="-122"/>
                <a:ea typeface="楷体" panose="02010609060101010101" charset="-122"/>
              </a:endParaRPr>
            </a:p>
          </p:txBody>
        </p:sp>
        <p:pic>
          <p:nvPicPr>
            <p:cNvPr id="2" name="图片 1" descr="图层 0"/>
            <p:cNvPicPr>
              <a:picLocks noChangeAspect="1"/>
            </p:cNvPicPr>
            <p:nvPr/>
          </p:nvPicPr>
          <p:blipFill>
            <a:blip r:embed="rId3"/>
            <a:stretch>
              <a:fillRect/>
            </a:stretch>
          </p:blipFill>
          <p:spPr>
            <a:xfrm>
              <a:off x="3077" y="2616"/>
              <a:ext cx="3041" cy="2683"/>
            </a:xfrm>
            <a:prstGeom prst="rect">
              <a:avLst/>
            </a:prstGeom>
          </p:spPr>
        </p:pic>
      </p:grpSp>
      <p:grpSp>
        <p:nvGrpSpPr>
          <p:cNvPr id="4" name="组合 3"/>
          <p:cNvGrpSpPr/>
          <p:nvPr/>
        </p:nvGrpSpPr>
        <p:grpSpPr>
          <a:xfrm>
            <a:off x="4933315" y="1161415"/>
            <a:ext cx="2325370" cy="3872230"/>
            <a:chOff x="7769" y="1829"/>
            <a:chExt cx="3662" cy="6098"/>
          </a:xfrm>
        </p:grpSpPr>
        <p:sp>
          <p:nvSpPr>
            <p:cNvPr id="15" name="文本框 14"/>
            <p:cNvSpPr txBox="1"/>
            <p:nvPr>
              <p:custDataLst>
                <p:tags r:id="rId4"/>
              </p:custDataLst>
            </p:nvPr>
          </p:nvSpPr>
          <p:spPr>
            <a:xfrm>
              <a:off x="7769" y="6441"/>
              <a:ext cx="3662" cy="1486"/>
            </a:xfrm>
            <a:prstGeom prst="rect">
              <a:avLst/>
            </a:prstGeom>
            <a:noFill/>
          </p:spPr>
          <p:txBody>
            <a:bodyPr wrap="square" rtlCol="0">
              <a:spAutoFit/>
            </a:bodyPr>
            <a:p>
              <a:pPr algn="ctr">
                <a:lnSpc>
                  <a:spcPct val="132000"/>
                </a:lnSpc>
              </a:pPr>
              <a:r>
                <a:rPr lang="zh-CN" altLang="en-US" sz="1400" dirty="0">
                  <a:solidFill>
                    <a:srgbClr val="361B0E"/>
                  </a:solidFill>
                  <a:latin typeface="楷体" panose="02010609060101010101" charset="-122"/>
                  <a:ea typeface="楷体" panose="02010609060101010101" charset="-122"/>
                </a:rPr>
                <a:t>在此输入内容在此输入内容在此输入内容在此输入内容在此输入内容在此输入内容</a:t>
              </a:r>
              <a:endParaRPr lang="zh-CN" altLang="en-US" sz="1400" dirty="0">
                <a:solidFill>
                  <a:srgbClr val="361B0E"/>
                </a:solidFill>
                <a:latin typeface="楷体" panose="02010609060101010101" charset="-122"/>
                <a:ea typeface="楷体" panose="02010609060101010101" charset="-122"/>
              </a:endParaRPr>
            </a:p>
          </p:txBody>
        </p:sp>
        <p:sp>
          <p:nvSpPr>
            <p:cNvPr id="16" name="文本框 15"/>
            <p:cNvSpPr txBox="1"/>
            <p:nvPr/>
          </p:nvSpPr>
          <p:spPr>
            <a:xfrm>
              <a:off x="8110" y="5507"/>
              <a:ext cx="2968" cy="719"/>
            </a:xfrm>
            <a:prstGeom prst="rect">
              <a:avLst/>
            </a:prstGeom>
            <a:solidFill>
              <a:srgbClr val="C87E5C"/>
            </a:solidFill>
          </p:spPr>
          <p:txBody>
            <a:bodyPr wrap="square" rtlCol="0">
              <a:spAutoFit/>
            </a:bodyPr>
            <a:p>
              <a:pPr algn="ctr">
                <a:lnSpc>
                  <a:spcPct val="132000"/>
                </a:lnSpc>
              </a:pPr>
              <a:r>
                <a:rPr lang="zh-CN" altLang="en-US" b="1" dirty="0">
                  <a:solidFill>
                    <a:schemeClr val="bg1"/>
                  </a:solidFill>
                  <a:latin typeface="黑体" panose="02010609060101010101" charset="-122"/>
                  <a:ea typeface="黑体" panose="02010609060101010101" charset="-122"/>
                </a:rPr>
                <a:t>在此输入标题</a:t>
              </a:r>
              <a:endParaRPr lang="zh-CN" altLang="en-US" b="1" dirty="0">
                <a:solidFill>
                  <a:schemeClr val="bg1"/>
                </a:solidFill>
                <a:latin typeface="黑体" panose="02010609060101010101" charset="-122"/>
                <a:ea typeface="黑体" panose="02010609060101010101" charset="-122"/>
              </a:endParaRPr>
            </a:p>
          </p:txBody>
        </p:sp>
        <p:pic>
          <p:nvPicPr>
            <p:cNvPr id="5" name="图片 4" descr="3"/>
            <p:cNvPicPr>
              <a:picLocks noChangeAspect="1"/>
            </p:cNvPicPr>
            <p:nvPr/>
          </p:nvPicPr>
          <p:blipFill>
            <a:blip r:embed="rId5"/>
            <a:stretch>
              <a:fillRect/>
            </a:stretch>
          </p:blipFill>
          <p:spPr>
            <a:xfrm>
              <a:off x="7888" y="1829"/>
              <a:ext cx="3410" cy="3563"/>
            </a:xfrm>
            <a:prstGeom prst="rect">
              <a:avLst/>
            </a:prstGeom>
          </p:spPr>
        </p:pic>
      </p:grpSp>
      <p:grpSp>
        <p:nvGrpSpPr>
          <p:cNvPr id="6" name="组合 5"/>
          <p:cNvGrpSpPr/>
          <p:nvPr/>
        </p:nvGrpSpPr>
        <p:grpSpPr>
          <a:xfrm>
            <a:off x="8283575" y="1506855"/>
            <a:ext cx="1884980" cy="3526790"/>
            <a:chOff x="13045" y="2373"/>
            <a:chExt cx="2968" cy="5554"/>
          </a:xfrm>
        </p:grpSpPr>
        <p:sp>
          <p:nvSpPr>
            <p:cNvPr id="13" name="文本框 12"/>
            <p:cNvSpPr txBox="1"/>
            <p:nvPr/>
          </p:nvSpPr>
          <p:spPr>
            <a:xfrm>
              <a:off x="13045" y="5507"/>
              <a:ext cx="2968" cy="719"/>
            </a:xfrm>
            <a:prstGeom prst="rect">
              <a:avLst/>
            </a:prstGeom>
            <a:solidFill>
              <a:srgbClr val="C87E5C"/>
            </a:solidFill>
          </p:spPr>
          <p:txBody>
            <a:bodyPr wrap="square" rtlCol="0">
              <a:spAutoFit/>
            </a:bodyPr>
            <a:p>
              <a:pPr algn="ctr">
                <a:lnSpc>
                  <a:spcPct val="132000"/>
                </a:lnSpc>
              </a:pPr>
              <a:r>
                <a:rPr lang="zh-CN" altLang="en-US" b="1" dirty="0">
                  <a:solidFill>
                    <a:schemeClr val="bg1"/>
                  </a:solidFill>
                  <a:latin typeface="黑体" panose="02010609060101010101" charset="-122"/>
                  <a:ea typeface="黑体" panose="02010609060101010101" charset="-122"/>
                </a:rPr>
                <a:t>在此输入标题</a:t>
              </a:r>
              <a:endParaRPr lang="zh-CN" altLang="en-US" b="1" dirty="0">
                <a:solidFill>
                  <a:schemeClr val="bg1"/>
                </a:solidFill>
                <a:latin typeface="黑体" panose="02010609060101010101" charset="-122"/>
                <a:ea typeface="黑体" panose="02010609060101010101" charset="-122"/>
              </a:endParaRPr>
            </a:p>
          </p:txBody>
        </p:sp>
        <p:pic>
          <p:nvPicPr>
            <p:cNvPr id="7" name="图片 6"/>
            <p:cNvPicPr>
              <a:picLocks noChangeAspect="1"/>
            </p:cNvPicPr>
            <p:nvPr/>
          </p:nvPicPr>
          <p:blipFill>
            <a:blip r:embed="rId6"/>
            <a:stretch>
              <a:fillRect/>
            </a:stretch>
          </p:blipFill>
          <p:spPr>
            <a:xfrm>
              <a:off x="13045" y="2373"/>
              <a:ext cx="2773" cy="2752"/>
            </a:xfrm>
            <a:prstGeom prst="rect">
              <a:avLst/>
            </a:prstGeom>
          </p:spPr>
        </p:pic>
        <p:sp>
          <p:nvSpPr>
            <p:cNvPr id="8" name="文本框 7"/>
            <p:cNvSpPr txBox="1"/>
            <p:nvPr/>
          </p:nvSpPr>
          <p:spPr>
            <a:xfrm>
              <a:off x="13149" y="6441"/>
              <a:ext cx="2760" cy="1486"/>
            </a:xfrm>
            <a:prstGeom prst="rect">
              <a:avLst/>
            </a:prstGeom>
            <a:noFill/>
          </p:spPr>
          <p:txBody>
            <a:bodyPr wrap="square" rtlCol="0">
              <a:spAutoFit/>
            </a:bodyPr>
            <a:p>
              <a:pPr algn="ctr">
                <a:lnSpc>
                  <a:spcPct val="132000"/>
                </a:lnSpc>
              </a:pPr>
              <a:r>
                <a:rPr lang="zh-CN" altLang="en-US" sz="1400" dirty="0">
                  <a:solidFill>
                    <a:srgbClr val="361B0E"/>
                  </a:solidFill>
                  <a:latin typeface="楷体" panose="02010609060101010101" charset="-122"/>
                  <a:ea typeface="楷体" panose="02010609060101010101" charset="-122"/>
                </a:rPr>
                <a:t>在此输入内容在此输入内容在此输入内容在此输入内容</a:t>
              </a:r>
              <a:endParaRPr lang="zh-CN" altLang="en-US" sz="1400" dirty="0">
                <a:solidFill>
                  <a:srgbClr val="361B0E"/>
                </a:solidFill>
                <a:latin typeface="楷体" panose="02010609060101010101" charset="-122"/>
                <a:ea typeface="楷体" panose="02010609060101010101" charset="-122"/>
              </a:endParaRPr>
            </a:p>
          </p:txBody>
        </p:sp>
      </p:grpSp>
      <p:grpSp>
        <p:nvGrpSpPr>
          <p:cNvPr id="17" name="组合 16"/>
          <p:cNvGrpSpPr/>
          <p:nvPr/>
        </p:nvGrpSpPr>
        <p:grpSpPr>
          <a:xfrm>
            <a:off x="0" y="437515"/>
            <a:ext cx="4405630" cy="621030"/>
            <a:chOff x="0" y="689"/>
            <a:chExt cx="6938" cy="978"/>
          </a:xfrm>
        </p:grpSpPr>
        <p:pic>
          <p:nvPicPr>
            <p:cNvPr id="9" name="图片 8" descr="箭头"/>
            <p:cNvPicPr>
              <a:picLocks noChangeAspect="1"/>
            </p:cNvPicPr>
            <p:nvPr/>
          </p:nvPicPr>
          <p:blipFill>
            <a:blip r:embed="rId7"/>
            <a:srcRect l="8736" b="-1875"/>
            <a:stretch>
              <a:fillRect/>
            </a:stretch>
          </p:blipFill>
          <p:spPr>
            <a:xfrm>
              <a:off x="0" y="689"/>
              <a:ext cx="5861" cy="978"/>
            </a:xfrm>
            <a:prstGeom prst="rect">
              <a:avLst/>
            </a:prstGeom>
            <a:effectLst>
              <a:outerShdw blurRad="50800" dist="38100" dir="2700000" algn="tl" rotWithShape="0">
                <a:prstClr val="black">
                  <a:alpha val="40000"/>
                </a:prstClr>
              </a:outerShdw>
            </a:effectLst>
          </p:spPr>
        </p:pic>
        <p:sp>
          <p:nvSpPr>
            <p:cNvPr id="10" name="文本框 9"/>
            <p:cNvSpPr txBox="1"/>
            <p:nvPr/>
          </p:nvSpPr>
          <p:spPr>
            <a:xfrm>
              <a:off x="1021" y="767"/>
              <a:ext cx="5917" cy="822"/>
            </a:xfrm>
            <a:prstGeom prst="rect">
              <a:avLst/>
            </a:prstGeom>
            <a:noFill/>
          </p:spPr>
          <p:txBody>
            <a:bodyPr wrap="square" rtlCol="0">
              <a:spAutoFit/>
            </a:bodyPr>
            <a:p>
              <a:pPr algn="l">
                <a:buClrTx/>
                <a:buSzTx/>
                <a:buFontTx/>
              </a:pPr>
              <a:r>
                <a:rPr lang="en-US" altLang="zh-CN" dirty="0">
                  <a:solidFill>
                    <a:schemeClr val="bg1"/>
                  </a:solidFill>
                  <a:latin typeface="黑体" panose="02010609060101010101" charset="-122"/>
                  <a:ea typeface="黑体" panose="02010609060101010101" charset="-122"/>
                  <a:cs typeface="黑体" panose="02010609060101010101" charset="-122"/>
                </a:rPr>
                <a:t> </a:t>
              </a:r>
              <a:r>
                <a:rPr lang="zh-CN" altLang="en-US" sz="2800">
                  <a:solidFill>
                    <a:schemeClr val="bg1"/>
                  </a:solidFill>
                  <a:latin typeface="黑体" panose="02010609060101010101" charset="-122"/>
                  <a:ea typeface="黑体" panose="02010609060101010101" charset="-122"/>
                  <a:cs typeface="黑体" panose="02010609060101010101" charset="-122"/>
                </a:rPr>
                <a:t>此处输入标题</a:t>
              </a:r>
              <a:endParaRPr lang="zh-CN" altLang="en-US" sz="2800">
                <a:solidFill>
                  <a:schemeClr val="bg1"/>
                </a:solidFill>
                <a:latin typeface="黑体" panose="02010609060101010101" charset="-122"/>
                <a:ea typeface="黑体" panose="02010609060101010101" charset="-122"/>
                <a:cs typeface="黑体" panose="02010609060101010101" charset="-122"/>
              </a:endParaRPr>
            </a:p>
          </p:txBody>
        </p:sp>
      </p:grpSp>
      <p:pic>
        <p:nvPicPr>
          <p:cNvPr id="36" name="图片 35" descr="校徽"/>
          <p:cNvPicPr>
            <a:picLocks noChangeAspect="1"/>
          </p:cNvPicPr>
          <p:nvPr/>
        </p:nvPicPr>
        <p:blipFill>
          <a:blip r:embed="rId8"/>
          <a:stretch>
            <a:fillRect/>
          </a:stretch>
        </p:blipFill>
        <p:spPr>
          <a:xfrm>
            <a:off x="3963670" y="-434340"/>
            <a:ext cx="5182235" cy="1624965"/>
          </a:xfrm>
          <a:prstGeom prst="rect">
            <a:avLst/>
          </a:prstGeom>
        </p:spPr>
      </p:pic>
    </p:spTree>
    <p:custDataLst>
      <p:tags r:id="rId9"/>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图片 12" descr="图片1sds"/>
          <p:cNvPicPr>
            <a:picLocks noChangeAspect="1"/>
          </p:cNvPicPr>
          <p:nvPr/>
        </p:nvPicPr>
        <p:blipFill>
          <a:blip r:embed="rId1"/>
          <a:stretch>
            <a:fillRect/>
          </a:stretch>
        </p:blipFill>
        <p:spPr>
          <a:xfrm>
            <a:off x="0" y="0"/>
            <a:ext cx="12205335" cy="7018655"/>
          </a:xfrm>
          <a:prstGeom prst="rect">
            <a:avLst/>
          </a:prstGeom>
        </p:spPr>
      </p:pic>
      <p:grpSp>
        <p:nvGrpSpPr>
          <p:cNvPr id="3" name="组合 2"/>
          <p:cNvGrpSpPr/>
          <p:nvPr/>
        </p:nvGrpSpPr>
        <p:grpSpPr>
          <a:xfrm>
            <a:off x="0" y="437515"/>
            <a:ext cx="4405630" cy="621030"/>
            <a:chOff x="0" y="689"/>
            <a:chExt cx="6938" cy="978"/>
          </a:xfrm>
        </p:grpSpPr>
        <p:pic>
          <p:nvPicPr>
            <p:cNvPr id="14" name="图片 13" descr="箭头"/>
            <p:cNvPicPr>
              <a:picLocks noChangeAspect="1"/>
            </p:cNvPicPr>
            <p:nvPr/>
          </p:nvPicPr>
          <p:blipFill>
            <a:blip r:embed="rId2"/>
            <a:srcRect l="8736" b="-1875"/>
            <a:stretch>
              <a:fillRect/>
            </a:stretch>
          </p:blipFill>
          <p:spPr>
            <a:xfrm>
              <a:off x="0" y="689"/>
              <a:ext cx="5861" cy="978"/>
            </a:xfrm>
            <a:prstGeom prst="rect">
              <a:avLst/>
            </a:prstGeom>
            <a:effectLst>
              <a:outerShdw blurRad="50800" dist="38100" dir="2700000" algn="tl" rotWithShape="0">
                <a:prstClr val="black">
                  <a:alpha val="40000"/>
                </a:prstClr>
              </a:outerShdw>
            </a:effectLst>
          </p:spPr>
        </p:pic>
        <p:sp>
          <p:nvSpPr>
            <p:cNvPr id="5" name="文本框 4"/>
            <p:cNvSpPr txBox="1"/>
            <p:nvPr/>
          </p:nvSpPr>
          <p:spPr>
            <a:xfrm>
              <a:off x="1021" y="767"/>
              <a:ext cx="5917" cy="822"/>
            </a:xfrm>
            <a:prstGeom prst="rect">
              <a:avLst/>
            </a:prstGeom>
            <a:noFill/>
          </p:spPr>
          <p:txBody>
            <a:bodyPr wrap="square" rtlCol="0">
              <a:spAutoFit/>
            </a:bodyPr>
            <a:p>
              <a:pPr algn="l">
                <a:buClrTx/>
                <a:buSzTx/>
                <a:buFontTx/>
              </a:pPr>
              <a:r>
                <a:rPr lang="en-US" altLang="zh-CN" dirty="0">
                  <a:solidFill>
                    <a:schemeClr val="bg1"/>
                  </a:solidFill>
                  <a:latin typeface="黑体" panose="02010609060101010101" charset="-122"/>
                  <a:ea typeface="黑体" panose="02010609060101010101" charset="-122"/>
                  <a:cs typeface="黑体" panose="02010609060101010101" charset="-122"/>
                </a:rPr>
                <a:t> </a:t>
              </a:r>
              <a:r>
                <a:rPr lang="zh-CN" altLang="en-US" sz="2800">
                  <a:solidFill>
                    <a:schemeClr val="bg1"/>
                  </a:solidFill>
                  <a:latin typeface="黑体" panose="02010609060101010101" charset="-122"/>
                  <a:ea typeface="黑体" panose="02010609060101010101" charset="-122"/>
                  <a:cs typeface="黑体" panose="02010609060101010101" charset="-122"/>
                </a:rPr>
                <a:t>此处输入标题</a:t>
              </a:r>
              <a:endParaRPr lang="zh-CN" altLang="en-US" sz="2800">
                <a:solidFill>
                  <a:schemeClr val="bg1"/>
                </a:solidFill>
                <a:latin typeface="黑体" panose="02010609060101010101" charset="-122"/>
                <a:ea typeface="黑体" panose="02010609060101010101" charset="-122"/>
                <a:cs typeface="黑体" panose="02010609060101010101" charset="-122"/>
              </a:endParaRPr>
            </a:p>
          </p:txBody>
        </p:sp>
      </p:grpSp>
      <p:pic>
        <p:nvPicPr>
          <p:cNvPr id="36" name="图片 35" descr="校徽"/>
          <p:cNvPicPr>
            <a:picLocks noChangeAspect="1"/>
          </p:cNvPicPr>
          <p:nvPr/>
        </p:nvPicPr>
        <p:blipFill>
          <a:blip r:embed="rId3"/>
          <a:stretch>
            <a:fillRect/>
          </a:stretch>
        </p:blipFill>
        <p:spPr>
          <a:xfrm>
            <a:off x="3963670" y="-434340"/>
            <a:ext cx="5182235" cy="1624965"/>
          </a:xfrm>
          <a:prstGeom prst="rect">
            <a:avLst/>
          </a:prstGeom>
        </p:spPr>
      </p:pic>
      <p:pic>
        <p:nvPicPr>
          <p:cNvPr id="28" name="图片 27"/>
          <p:cNvPicPr>
            <a:picLocks noChangeAspect="1"/>
          </p:cNvPicPr>
          <p:nvPr/>
        </p:nvPicPr>
        <p:blipFill>
          <a:blip r:embed="rId4"/>
          <a:stretch>
            <a:fillRect/>
          </a:stretch>
        </p:blipFill>
        <p:spPr>
          <a:xfrm>
            <a:off x="4405630" y="1186180"/>
            <a:ext cx="3310255" cy="4633595"/>
          </a:xfrm>
          <a:prstGeom prst="rect">
            <a:avLst/>
          </a:prstGeom>
        </p:spPr>
      </p:pic>
      <p:grpSp>
        <p:nvGrpSpPr>
          <p:cNvPr id="2" name="组合 1"/>
          <p:cNvGrpSpPr/>
          <p:nvPr/>
        </p:nvGrpSpPr>
        <p:grpSpPr>
          <a:xfrm>
            <a:off x="5121910" y="1408430"/>
            <a:ext cx="5418455" cy="1440180"/>
            <a:chOff x="8066" y="2218"/>
            <a:chExt cx="8533" cy="2268"/>
          </a:xfrm>
        </p:grpSpPr>
        <p:sp>
          <p:nvSpPr>
            <p:cNvPr id="29" name="任意多边形: 形状 17"/>
            <p:cNvSpPr/>
            <p:nvPr>
              <p:custDataLst>
                <p:tags r:id="rId5"/>
              </p:custDataLst>
            </p:nvPr>
          </p:nvSpPr>
          <p:spPr>
            <a:xfrm>
              <a:off x="8066" y="3273"/>
              <a:ext cx="5964" cy="1064"/>
            </a:xfrm>
            <a:custGeom>
              <a:avLst/>
              <a:gdLst>
                <a:gd name="connsiteX0" fmla="*/ 2757714 w 2757714"/>
                <a:gd name="connsiteY0" fmla="*/ 0 h 899886"/>
                <a:gd name="connsiteX1" fmla="*/ 0 w 2757714"/>
                <a:gd name="connsiteY1" fmla="*/ 0 h 899886"/>
                <a:gd name="connsiteX2" fmla="*/ 0 w 2757714"/>
                <a:gd name="connsiteY2" fmla="*/ 899886 h 899886"/>
              </a:gdLst>
              <a:ahLst/>
              <a:cxnLst>
                <a:cxn ang="0">
                  <a:pos x="connsiteX0" y="connsiteY0"/>
                </a:cxn>
                <a:cxn ang="0">
                  <a:pos x="connsiteX1" y="connsiteY1"/>
                </a:cxn>
                <a:cxn ang="0">
                  <a:pos x="connsiteX2" y="connsiteY2"/>
                </a:cxn>
              </a:cxnLst>
              <a:rect l="l" t="t" r="r" b="b"/>
              <a:pathLst>
                <a:path w="2757714" h="899886">
                  <a:moveTo>
                    <a:pt x="2757714" y="0"/>
                  </a:moveTo>
                  <a:lnTo>
                    <a:pt x="0" y="0"/>
                  </a:lnTo>
                  <a:lnTo>
                    <a:pt x="0" y="899886"/>
                  </a:lnTo>
                </a:path>
              </a:pathLst>
            </a:custGeom>
            <a:noFill/>
            <a:ln w="12700">
              <a:solidFill>
                <a:srgbClr val="E34D4D"/>
              </a:solidFill>
              <a:headEnd type="oval" w="lg" len="lg"/>
              <a:tailEnd type="oval" w="lg" len="lg"/>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pic>
          <p:nvPicPr>
            <p:cNvPr id="64" name="图片 63"/>
            <p:cNvPicPr>
              <a:picLocks noChangeAspect="1"/>
            </p:cNvPicPr>
            <p:nvPr/>
          </p:nvPicPr>
          <p:blipFill>
            <a:blip r:embed="rId6"/>
            <a:stretch>
              <a:fillRect/>
            </a:stretch>
          </p:blipFill>
          <p:spPr>
            <a:xfrm>
              <a:off x="14403" y="2218"/>
              <a:ext cx="2196" cy="2268"/>
            </a:xfrm>
            <a:prstGeom prst="ellipse">
              <a:avLst/>
            </a:prstGeom>
          </p:spPr>
        </p:pic>
      </p:grpSp>
      <p:grpSp>
        <p:nvGrpSpPr>
          <p:cNvPr id="4" name="组合 3"/>
          <p:cNvGrpSpPr/>
          <p:nvPr/>
        </p:nvGrpSpPr>
        <p:grpSpPr>
          <a:xfrm>
            <a:off x="6847205" y="3105150"/>
            <a:ext cx="3693160" cy="1263015"/>
            <a:chOff x="10783" y="4890"/>
            <a:chExt cx="5816" cy="1989"/>
          </a:xfrm>
        </p:grpSpPr>
        <p:cxnSp>
          <p:nvCxnSpPr>
            <p:cNvPr id="39" name="直接连接符 38"/>
            <p:cNvCxnSpPr/>
            <p:nvPr>
              <p:custDataLst>
                <p:tags r:id="rId7"/>
              </p:custDataLst>
            </p:nvPr>
          </p:nvCxnSpPr>
          <p:spPr>
            <a:xfrm flipV="1">
              <a:off x="10783" y="5830"/>
              <a:ext cx="3246" cy="77"/>
            </a:xfrm>
            <a:prstGeom prst="line">
              <a:avLst/>
            </a:prstGeom>
            <a:noFill/>
            <a:ln w="12700">
              <a:solidFill>
                <a:srgbClr val="E34D4D"/>
              </a:solidFill>
              <a:headEnd type="oval" w="lg" len="lg"/>
              <a:tailEnd type="oval" w="lg" len="lg"/>
            </a:ln>
          </p:spPr>
          <p:style>
            <a:lnRef idx="2">
              <a:srgbClr val="1E6BC5">
                <a:shade val="50000"/>
              </a:srgbClr>
            </a:lnRef>
            <a:fillRef idx="1">
              <a:srgbClr val="1E6BC5"/>
            </a:fillRef>
            <a:effectRef idx="0">
              <a:srgbClr val="1E6BC5"/>
            </a:effectRef>
            <a:fontRef idx="minor">
              <a:srgbClr val="FFFFFF"/>
            </a:fontRef>
          </p:style>
        </p:cxnSp>
        <p:pic>
          <p:nvPicPr>
            <p:cNvPr id="65" name="图片 64"/>
            <p:cNvPicPr>
              <a:picLocks noChangeAspect="1"/>
            </p:cNvPicPr>
            <p:nvPr/>
          </p:nvPicPr>
          <p:blipFill>
            <a:blip r:embed="rId8"/>
            <a:stretch>
              <a:fillRect/>
            </a:stretch>
          </p:blipFill>
          <p:spPr>
            <a:xfrm>
              <a:off x="14615" y="4890"/>
              <a:ext cx="1984" cy="1989"/>
            </a:xfrm>
            <a:prstGeom prst="ellipse">
              <a:avLst/>
            </a:prstGeom>
          </p:spPr>
        </p:pic>
      </p:grpSp>
      <p:grpSp>
        <p:nvGrpSpPr>
          <p:cNvPr id="8" name="组合 7"/>
          <p:cNvGrpSpPr/>
          <p:nvPr/>
        </p:nvGrpSpPr>
        <p:grpSpPr>
          <a:xfrm>
            <a:off x="6464300" y="4798060"/>
            <a:ext cx="4045585" cy="1363980"/>
            <a:chOff x="10180" y="7556"/>
            <a:chExt cx="6371" cy="2148"/>
          </a:xfrm>
        </p:grpSpPr>
        <p:sp>
          <p:nvSpPr>
            <p:cNvPr id="48" name="任意多边形: 形状 47"/>
            <p:cNvSpPr/>
            <p:nvPr>
              <p:custDataLst>
                <p:tags r:id="rId9"/>
              </p:custDataLst>
            </p:nvPr>
          </p:nvSpPr>
          <p:spPr>
            <a:xfrm>
              <a:off x="10180" y="8328"/>
              <a:ext cx="3832" cy="218"/>
            </a:xfrm>
            <a:custGeom>
              <a:avLst/>
              <a:gdLst>
                <a:gd name="connsiteX0" fmla="*/ 2757714 w 2757714"/>
                <a:gd name="connsiteY0" fmla="*/ 0 h 899886"/>
                <a:gd name="connsiteX1" fmla="*/ 0 w 2757714"/>
                <a:gd name="connsiteY1" fmla="*/ 0 h 899886"/>
                <a:gd name="connsiteX2" fmla="*/ 0 w 2757714"/>
                <a:gd name="connsiteY2" fmla="*/ 899886 h 899886"/>
              </a:gdLst>
              <a:ahLst/>
              <a:cxnLst>
                <a:cxn ang="0">
                  <a:pos x="connsiteX0" y="connsiteY0"/>
                </a:cxn>
                <a:cxn ang="0">
                  <a:pos x="connsiteX1" y="connsiteY1"/>
                </a:cxn>
                <a:cxn ang="0">
                  <a:pos x="connsiteX2" y="connsiteY2"/>
                </a:cxn>
              </a:cxnLst>
              <a:rect l="l" t="t" r="r" b="b"/>
              <a:pathLst>
                <a:path w="2757714" h="899886">
                  <a:moveTo>
                    <a:pt x="2757714" y="0"/>
                  </a:moveTo>
                  <a:lnTo>
                    <a:pt x="0" y="0"/>
                  </a:lnTo>
                  <a:lnTo>
                    <a:pt x="0" y="899886"/>
                  </a:lnTo>
                </a:path>
              </a:pathLst>
            </a:custGeom>
            <a:noFill/>
            <a:ln w="12700">
              <a:solidFill>
                <a:srgbClr val="E34D4D"/>
              </a:solidFill>
              <a:headEnd type="oval" w="lg" len="lg"/>
              <a:tailEnd type="oval" w="lg" len="lg"/>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lang="zh-CN" altLang="en-US"/>
            </a:p>
          </p:txBody>
        </p:sp>
        <p:pic>
          <p:nvPicPr>
            <p:cNvPr id="66" name="图片 65"/>
            <p:cNvPicPr>
              <a:picLocks noChangeAspect="1"/>
            </p:cNvPicPr>
            <p:nvPr/>
          </p:nvPicPr>
          <p:blipFill>
            <a:blip r:embed="rId10"/>
            <a:stretch>
              <a:fillRect/>
            </a:stretch>
          </p:blipFill>
          <p:spPr>
            <a:xfrm>
              <a:off x="14403" y="7556"/>
              <a:ext cx="2148" cy="2148"/>
            </a:xfrm>
            <a:prstGeom prst="ellipse">
              <a:avLst/>
            </a:prstGeom>
          </p:spPr>
        </p:pic>
      </p:grpSp>
      <p:grpSp>
        <p:nvGrpSpPr>
          <p:cNvPr id="15" name="组合 14"/>
          <p:cNvGrpSpPr/>
          <p:nvPr/>
        </p:nvGrpSpPr>
        <p:grpSpPr>
          <a:xfrm>
            <a:off x="1307465" y="2009775"/>
            <a:ext cx="2851150" cy="2522855"/>
            <a:chOff x="2059" y="3165"/>
            <a:chExt cx="4490" cy="3973"/>
          </a:xfrm>
        </p:grpSpPr>
        <p:sp>
          <p:nvSpPr>
            <p:cNvPr id="7" name="文本框 6"/>
            <p:cNvSpPr txBox="1"/>
            <p:nvPr>
              <p:custDataLst>
                <p:tags r:id="rId11"/>
              </p:custDataLst>
            </p:nvPr>
          </p:nvSpPr>
          <p:spPr>
            <a:xfrm>
              <a:off x="2059" y="3165"/>
              <a:ext cx="4490" cy="604"/>
            </a:xfrm>
            <a:prstGeom prst="rect">
              <a:avLst/>
            </a:prstGeom>
            <a:noFill/>
          </p:spPr>
          <p:txBody>
            <a:bodyPr wrap="none" lIns="101600" tIns="38100" rIns="76200" bIns="38100" rtlCol="0">
              <a:noAutofit/>
            </a:bodyPr>
            <a:lstStyle>
              <a:defPPr>
                <a:defRPr lang="zh-CN"/>
              </a:defPPr>
              <a:lvl1pPr>
                <a:defRPr sz="2400" spc="200">
                  <a:latin typeface="微软雅黑" panose="020B0503020204020204" charset="-122"/>
                  <a:ea typeface="微软雅黑" panose="020B0503020204020204" charset="-122"/>
                </a:defRPr>
              </a:lvl1pPr>
            </a:lstStyle>
            <a:p>
              <a:r>
                <a:rPr lang="zh-CN" altLang="zh-CN" sz="2000" b="1">
                  <a:solidFill>
                    <a:srgbClr val="000000">
                      <a:lumMod val="75000"/>
                      <a:lumOff val="25000"/>
                    </a:srgbClr>
                  </a:solidFill>
                  <a:uFillTx/>
                  <a:latin typeface="黑体" panose="02010609060101010101" charset="-122"/>
                  <a:ea typeface="黑体" panose="02010609060101010101" charset="-122"/>
                </a:rPr>
                <a:t>请输入标题</a:t>
              </a:r>
              <a:endParaRPr lang="zh-CN" altLang="zh-CN" sz="2000" b="1">
                <a:solidFill>
                  <a:srgbClr val="000000">
                    <a:lumMod val="75000"/>
                    <a:lumOff val="25000"/>
                  </a:srgbClr>
                </a:solidFill>
                <a:uFillTx/>
                <a:latin typeface="黑体" panose="02010609060101010101" charset="-122"/>
                <a:ea typeface="黑体" panose="02010609060101010101" charset="-122"/>
              </a:endParaRPr>
            </a:p>
          </p:txBody>
        </p:sp>
        <p:sp>
          <p:nvSpPr>
            <p:cNvPr id="10" name="文本框 26"/>
            <p:cNvSpPr txBox="1">
              <a:spLocks noChangeArrowheads="1"/>
            </p:cNvSpPr>
            <p:nvPr/>
          </p:nvSpPr>
          <p:spPr bwMode="auto">
            <a:xfrm>
              <a:off x="2074" y="3942"/>
              <a:ext cx="3886" cy="3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l">
                <a:lnSpc>
                  <a:spcPct val="150000"/>
                </a:lnSpc>
                <a:defRPr/>
              </a:pPr>
              <a:r>
                <a:rPr lang="zh-CN" altLang="en-US" sz="1200" kern="0" dirty="0">
                  <a:solidFill>
                    <a:schemeClr val="tx1">
                      <a:lumMod val="75000"/>
                      <a:lumOff val="25000"/>
                    </a:schemeClr>
                  </a:solidFill>
                  <a:latin typeface="楷体" panose="02010609060101010101" charset="-122"/>
                  <a:ea typeface="楷体" panose="02010609060101010101" charset="-122"/>
                  <a:sym typeface="+mn-ea"/>
                </a:rPr>
                <a:t>在此处输入文本内容在此处输入文本内容在此处输入文本内容在此处输入文本内容在此处输入文本内容在此处输入文本内容在此处输入文本内容在此处输入文本内容</a:t>
              </a:r>
              <a:endParaRPr lang="zh-CN" altLang="en-US" sz="1200" kern="0" dirty="0">
                <a:solidFill>
                  <a:schemeClr val="tx1">
                    <a:lumMod val="75000"/>
                    <a:lumOff val="25000"/>
                  </a:schemeClr>
                </a:solidFill>
                <a:latin typeface="楷体" panose="02010609060101010101" charset="-122"/>
                <a:ea typeface="楷体" panose="02010609060101010101" charset="-122"/>
              </a:endParaRPr>
            </a:p>
            <a:p>
              <a:pPr algn="l">
                <a:lnSpc>
                  <a:spcPct val="150000"/>
                </a:lnSpc>
                <a:defRPr/>
              </a:pPr>
              <a:endParaRPr lang="zh-CN" altLang="en-US" sz="1200" kern="0" dirty="0">
                <a:solidFill>
                  <a:schemeClr val="tx1">
                    <a:lumMod val="75000"/>
                    <a:lumOff val="25000"/>
                  </a:schemeClr>
                </a:solidFill>
                <a:latin typeface="楷体" panose="02010609060101010101" charset="-122"/>
                <a:ea typeface="楷体" panose="02010609060101010101" charset="-122"/>
              </a:endParaRPr>
            </a:p>
          </p:txBody>
        </p:sp>
      </p:grpSp>
    </p:spTree>
    <p:custDataLst>
      <p:tags r:id="rId1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红楼 高清"/>
          <p:cNvPicPr>
            <a:picLocks noChangeAspect="1"/>
          </p:cNvPicPr>
          <p:nvPr/>
        </p:nvPicPr>
        <p:blipFill>
          <a:blip r:embed="rId1"/>
          <a:srcRect/>
          <a:stretch>
            <a:fillRect/>
          </a:stretch>
        </p:blipFill>
        <p:spPr>
          <a:xfrm>
            <a:off x="-160655" y="-91440"/>
            <a:ext cx="12353290" cy="7268210"/>
          </a:xfrm>
          <a:prstGeom prst="rect">
            <a:avLst/>
          </a:prstGeom>
        </p:spPr>
      </p:pic>
      <p:grpSp>
        <p:nvGrpSpPr>
          <p:cNvPr id="5" name="组合 4"/>
          <p:cNvGrpSpPr/>
          <p:nvPr/>
        </p:nvGrpSpPr>
        <p:grpSpPr>
          <a:xfrm>
            <a:off x="2372995" y="1957705"/>
            <a:ext cx="7446010" cy="3046095"/>
            <a:chOff x="3737" y="3083"/>
            <a:chExt cx="11726" cy="4797"/>
          </a:xfrm>
        </p:grpSpPr>
        <p:sp>
          <p:nvSpPr>
            <p:cNvPr id="11" name="矩形 10"/>
            <p:cNvSpPr/>
            <p:nvPr/>
          </p:nvSpPr>
          <p:spPr>
            <a:xfrm>
              <a:off x="3737" y="3083"/>
              <a:ext cx="11726" cy="479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4070" y="3360"/>
              <a:ext cx="11060" cy="4211"/>
            </a:xfrm>
            <a:prstGeom prst="rect">
              <a:avLst/>
            </a:prstGeom>
            <a:noFill/>
            <a:ln w="19050">
              <a:solidFill>
                <a:srgbClr val="CA9A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文本框 1"/>
          <p:cNvSpPr txBox="1"/>
          <p:nvPr/>
        </p:nvSpPr>
        <p:spPr>
          <a:xfrm>
            <a:off x="3996690" y="2501900"/>
            <a:ext cx="4198620" cy="922020"/>
          </a:xfrm>
          <a:prstGeom prst="rect">
            <a:avLst/>
          </a:prstGeom>
          <a:noFill/>
        </p:spPr>
        <p:txBody>
          <a:bodyPr wrap="square" rtlCol="0">
            <a:spAutoFit/>
          </a:bodyPr>
          <a:p>
            <a:pPr algn="ctr"/>
            <a:r>
              <a:rPr lang="zh-CN" altLang="en-US" sz="5400" spc="300" dirty="0">
                <a:solidFill>
                  <a:srgbClr val="98262A"/>
                </a:solidFill>
                <a:latin typeface="思源黑体 CN Heavy" panose="020B0A00000000000000" charset="-122"/>
                <a:ea typeface="思源黑体 CN Heavy" panose="020B0A00000000000000" charset="-122"/>
              </a:rPr>
              <a:t>第二章</a:t>
            </a:r>
            <a:endParaRPr lang="zh-CN" altLang="en-US" sz="5400" spc="300" dirty="0">
              <a:solidFill>
                <a:srgbClr val="98262A"/>
              </a:solidFill>
              <a:latin typeface="思源黑体 CN Heavy" panose="020B0A00000000000000" charset="-122"/>
              <a:ea typeface="思源黑体 CN Heavy" panose="020B0A00000000000000" charset="-122"/>
            </a:endParaRPr>
          </a:p>
        </p:txBody>
      </p:sp>
      <p:sp>
        <p:nvSpPr>
          <p:cNvPr id="3" name="文本框 2"/>
          <p:cNvSpPr txBox="1"/>
          <p:nvPr/>
        </p:nvSpPr>
        <p:spPr>
          <a:xfrm>
            <a:off x="3996690" y="3533140"/>
            <a:ext cx="4198620" cy="645160"/>
          </a:xfrm>
          <a:prstGeom prst="rect">
            <a:avLst/>
          </a:prstGeom>
          <a:noFill/>
        </p:spPr>
        <p:txBody>
          <a:bodyPr wrap="square" rtlCol="0">
            <a:spAutoFit/>
          </a:bodyPr>
          <a:p>
            <a:pPr algn="ctr"/>
            <a:r>
              <a:rPr lang="zh-CN" altLang="en-US" sz="3600" spc="300" dirty="0">
                <a:solidFill>
                  <a:schemeClr val="accent4">
                    <a:lumMod val="50000"/>
                  </a:schemeClr>
                </a:solidFill>
                <a:latin typeface="楷体" panose="02010609060101010101" charset="-122"/>
                <a:ea typeface="楷体" panose="02010609060101010101" charset="-122"/>
              </a:rPr>
              <a:t>请在此处输入标题</a:t>
            </a:r>
            <a:endParaRPr lang="zh-CN" altLang="en-US" sz="3600" spc="300" dirty="0">
              <a:solidFill>
                <a:schemeClr val="accent4">
                  <a:lumMod val="50000"/>
                </a:schemeClr>
              </a:solidFill>
              <a:latin typeface="楷体" panose="02010609060101010101" charset="-122"/>
              <a:ea typeface="楷体" panose="02010609060101010101" charset="-122"/>
            </a:endParaRPr>
          </a:p>
        </p:txBody>
      </p:sp>
      <p:pic>
        <p:nvPicPr>
          <p:cNvPr id="8" name="图片 7" descr="横排logo"/>
          <p:cNvPicPr>
            <a:picLocks noChangeAspect="1"/>
          </p:cNvPicPr>
          <p:nvPr/>
        </p:nvPicPr>
        <p:blipFill>
          <a:blip r:embed="rId2"/>
          <a:stretch>
            <a:fillRect/>
          </a:stretch>
        </p:blipFill>
        <p:spPr>
          <a:xfrm>
            <a:off x="3557270" y="5126355"/>
            <a:ext cx="6170930" cy="1934845"/>
          </a:xfrm>
          <a:prstGeom prst="rect">
            <a:avLst/>
          </a:prstGeom>
        </p:spPr>
      </p:pic>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DIAGRAM_MAX_ITEM_COUNT" val="0"/>
  <p:tag name="KSO_WM_UNIT_DIAGRAM_SUBTYPE" val="a"/>
  <p:tag name="KSO_WM_UNIT_HIGHLIGHT" val="0"/>
  <p:tag name="KSO_WM_UNIT_COMPATIBLE" val="0"/>
  <p:tag name="KSO_WM_UNIT_DIAGRAM_ISNUMVISUAL" val="0"/>
  <p:tag name="KSO_WM_UNIT_DIAGRAM_ISREFERUNIT" val="0"/>
  <p:tag name="KSO_WM_DIAGRAM_GROUP_CODE" val="ε1-1"/>
  <p:tag name="KSO_WM_UNIT_TYPE" val="ε_i"/>
  <p:tag name="KSO_WM_UNIT_INDEX" val="1_3"/>
  <p:tag name="KSO_WM_UNIT_ID" val="diagram20204790_2*ε_i*1_3"/>
  <p:tag name="KSO_WM_TEMPLATE_CATEGORY" val="diagram"/>
  <p:tag name="KSO_WM_TEMPLATE_INDEX" val="20204790"/>
  <p:tag name="KSO_WM_UNIT_LAYERLEVEL" val="1_1"/>
  <p:tag name="KSO_WM_TAG_VERSION" val="1.0"/>
  <p:tag name="KSO_WM_BEAUTIFY_FLAG" val="#wm#"/>
  <p:tag name="KSO_WM_UNIT_LINE_FORE_SCHEMECOLOR_INDEX" val="16"/>
  <p:tag name="KSO_WM_UNIT_LINE_FILL_TYPE" val="2"/>
  <p:tag name="KSO_WM_UNIT_USESOURCEFORMAT_APPLY" val="1"/>
</p:tagLst>
</file>

<file path=ppt/tags/tag101.xml><?xml version="1.0" encoding="utf-8"?>
<p:tagLst xmlns:p="http://schemas.openxmlformats.org/presentationml/2006/main">
  <p:tag name="KSO_WM_UNIT_DIAGRAM_MAX_ITEM_COUNT" val="0"/>
  <p:tag name="KSO_WM_UNIT_DIAGRAM_SUBTYPE" val="a"/>
  <p:tag name="KSO_WM_UNIT_HIGHLIGHT" val="0"/>
  <p:tag name="KSO_WM_UNIT_COMPATIBLE" val="0"/>
  <p:tag name="KSO_WM_UNIT_DIAGRAM_ISNUMVISUAL" val="0"/>
  <p:tag name="KSO_WM_UNIT_DIAGRAM_ISREFERUNIT" val="0"/>
  <p:tag name="KSO_WM_DIAGRAM_GROUP_CODE" val="ε1-1"/>
  <p:tag name="KSO_WM_UNIT_TYPE" val="ε_i"/>
  <p:tag name="KSO_WM_UNIT_INDEX" val="1_4"/>
  <p:tag name="KSO_WM_UNIT_ID" val="diagram20204790_2*ε_i*1_4"/>
  <p:tag name="KSO_WM_TEMPLATE_CATEGORY" val="diagram"/>
  <p:tag name="KSO_WM_TEMPLATE_INDEX" val="20204790"/>
  <p:tag name="KSO_WM_UNIT_LAYERLEVEL" val="1_1"/>
  <p:tag name="KSO_WM_TAG_VERSION" val="1.0"/>
  <p:tag name="KSO_WM_BEAUTIFY_FLAG" val="#wm#"/>
  <p:tag name="KSO_WM_UNIT_LINE_FORE_SCHEMECOLOR_INDEX" val="16"/>
  <p:tag name="KSO_WM_UNIT_LINE_FILL_TYPE" val="2"/>
  <p:tag name="KSO_WM_UNIT_USESOURCEFORMAT_APPLY" val="1"/>
</p:tagLst>
</file>

<file path=ppt/tags/tag102.xml><?xml version="1.0" encoding="utf-8"?>
<p:tagLst xmlns:p="http://schemas.openxmlformats.org/presentationml/2006/main">
  <p:tag name="KSO_WM_UNIT_DIAGRAM_MAX_ITEM_COUNT" val="0"/>
  <p:tag name="KSO_WM_UNIT_DIAGRAM_SUBTYPE" val="a"/>
  <p:tag name="KSO_WM_UNIT_HIGHLIGHT" val="0"/>
  <p:tag name="KSO_WM_UNIT_COMPATIBLE" val="0"/>
  <p:tag name="KSO_WM_UNIT_DIAGRAM_ISNUMVISUAL" val="0"/>
  <p:tag name="KSO_WM_UNIT_DIAGRAM_ISREFERUNIT" val="0"/>
  <p:tag name="KSO_WM_DIAGRAM_GROUP_CODE" val="ε1-1"/>
  <p:tag name="KSO_WM_UNIT_TYPE" val="ε_i"/>
  <p:tag name="KSO_WM_UNIT_INDEX" val="1_5"/>
  <p:tag name="KSO_WM_UNIT_ID" val="diagram20204790_2*ε_i*1_5"/>
  <p:tag name="KSO_WM_TEMPLATE_CATEGORY" val="diagram"/>
  <p:tag name="KSO_WM_TEMPLATE_INDEX" val="20204790"/>
  <p:tag name="KSO_WM_UNIT_LAYERLEVEL" val="1_1"/>
  <p:tag name="KSO_WM_TAG_VERSION" val="1.0"/>
  <p:tag name="KSO_WM_BEAUTIFY_FLAG" val="#wm#"/>
  <p:tag name="KSO_WM_UNIT_LINE_FORE_SCHEMECOLOR_INDEX" val="16"/>
  <p:tag name="KSO_WM_UNIT_LINE_FILL_TYPE" val="2"/>
  <p:tag name="KSO_WM_UNIT_USESOURCEFORMAT_APPLY" val="1"/>
</p:tagLst>
</file>

<file path=ppt/tags/tag103.xml><?xml version="1.0" encoding="utf-8"?>
<p:tagLst xmlns:p="http://schemas.openxmlformats.org/presentationml/2006/main">
  <p:tag name="KSO_WM_UNIT_DIAGRAM_MAX_ITEM_COUNT" val="0"/>
  <p:tag name="KSO_WM_UNIT_DIAGRAM_SUBTYPE" val="a"/>
  <p:tag name="KSO_WM_UNIT_HIGHLIGHT" val="0"/>
  <p:tag name="KSO_WM_UNIT_COMPATIBLE" val="0"/>
  <p:tag name="KSO_WM_UNIT_DIAGRAM_ISNUMVISUAL" val="0"/>
  <p:tag name="KSO_WM_UNIT_DIAGRAM_ISREFERUNIT" val="0"/>
  <p:tag name="KSO_WM_DIAGRAM_GROUP_CODE" val="ε1-1"/>
  <p:tag name="KSO_WM_UNIT_TYPE" val="ε_i"/>
  <p:tag name="KSO_WM_UNIT_INDEX" val="1_6"/>
  <p:tag name="KSO_WM_UNIT_ID" val="diagram20204790_2*ε_i*1_6"/>
  <p:tag name="KSO_WM_TEMPLATE_CATEGORY" val="diagram"/>
  <p:tag name="KSO_WM_TEMPLATE_INDEX" val="20204790"/>
  <p:tag name="KSO_WM_UNIT_LAYERLEVEL" val="1_1"/>
  <p:tag name="KSO_WM_TAG_VERSION" val="1.0"/>
  <p:tag name="KSO_WM_BEAUTIFY_FLAG" val="#wm#"/>
  <p:tag name="KSO_WM_UNIT_LINE_FORE_SCHEMECOLOR_INDEX" val="16"/>
  <p:tag name="KSO_WM_UNIT_LINE_FILL_TYPE" val="2"/>
  <p:tag name="KSO_WM_UNIT_USESOURCEFORMAT_APPLY" val="1"/>
</p:tagLst>
</file>

<file path=ppt/tags/tag104.xml><?xml version="1.0" encoding="utf-8"?>
<p:tagLst xmlns:p="http://schemas.openxmlformats.org/presentationml/2006/main">
  <p:tag name="KSO_WM_UNIT_DIAGRAM_MAX_ITEM_COUNT" val="0"/>
  <p:tag name="KSO_WM_UNIT_DIAGRAM_SUBTYPE" val="a"/>
  <p:tag name="KSO_WM_UNIT_HIGHLIGHT" val="0"/>
  <p:tag name="KSO_WM_UNIT_COMPATIBLE" val="0"/>
  <p:tag name="KSO_WM_UNIT_DIAGRAM_ISNUMVISUAL" val="0"/>
  <p:tag name="KSO_WM_UNIT_DIAGRAM_ISREFERUNIT" val="0"/>
  <p:tag name="KSO_WM_DIAGRAM_GROUP_CODE" val="ε1-1"/>
  <p:tag name="KSO_WM_UNIT_TYPE" val="ε_i"/>
  <p:tag name="KSO_WM_UNIT_INDEX" val="1_7"/>
  <p:tag name="KSO_WM_UNIT_ID" val="diagram20204790_2*ε_i*1_7"/>
  <p:tag name="KSO_WM_TEMPLATE_CATEGORY" val="diagram"/>
  <p:tag name="KSO_WM_TEMPLATE_INDEX" val="20204790"/>
  <p:tag name="KSO_WM_UNIT_LAYERLEVEL" val="1_1"/>
  <p:tag name="KSO_WM_TAG_VERSION" val="1.0"/>
  <p:tag name="KSO_WM_BEAUTIFY_FLAG" val="#wm#"/>
  <p:tag name="KSO_WM_UNIT_LINE_FORE_SCHEMECOLOR_INDEX" val="16"/>
  <p:tag name="KSO_WM_UNIT_LINE_FILL_TYPE" val="2"/>
  <p:tag name="KSO_WM_UNIT_USESOURCEFORMAT_APPLY" val="1"/>
</p:tagLst>
</file>

<file path=ppt/tags/tag105.xml><?xml version="1.0" encoding="utf-8"?>
<p:tagLst xmlns:p="http://schemas.openxmlformats.org/presentationml/2006/main">
  <p:tag name="KSO_WM_UNIT_DIAGRAM_MAX_ITEM_COUNT" val="0"/>
  <p:tag name="KSO_WM_UNIT_DIAGRAM_SUBTYPE" val="a"/>
  <p:tag name="KSO_WM_UNIT_HIGHLIGHT" val="0"/>
  <p:tag name="KSO_WM_UNIT_COMPATIBLE" val="0"/>
  <p:tag name="KSO_WM_UNIT_DIAGRAM_ISNUMVISUAL" val="0"/>
  <p:tag name="KSO_WM_UNIT_DIAGRAM_ISREFERUNIT" val="0"/>
  <p:tag name="KSO_WM_DIAGRAM_GROUP_CODE" val="ε1-1"/>
  <p:tag name="KSO_WM_UNIT_TYPE" val="ε_i"/>
  <p:tag name="KSO_WM_UNIT_INDEX" val="1_8"/>
  <p:tag name="KSO_WM_UNIT_ID" val="diagram20204790_2*ε_i*1_8"/>
  <p:tag name="KSO_WM_TEMPLATE_CATEGORY" val="diagram"/>
  <p:tag name="KSO_WM_TEMPLATE_INDEX" val="20204790"/>
  <p:tag name="KSO_WM_UNIT_LAYERLEVEL" val="1_1"/>
  <p:tag name="KSO_WM_TAG_VERSION" val="1.0"/>
  <p:tag name="KSO_WM_BEAUTIFY_FLAG" val="#wm#"/>
  <p:tag name="KSO_WM_UNIT_LINE_FORE_SCHEMECOLOR_INDEX" val="16"/>
  <p:tag name="KSO_WM_UNIT_LINE_FILL_TYPE" val="2"/>
  <p:tag name="KSO_WM_UNIT_USESOURCEFORMAT_APPLY" val="1"/>
</p:tagLst>
</file>

<file path=ppt/tags/tag106.xml><?xml version="1.0" encoding="utf-8"?>
<p:tagLst xmlns:p="http://schemas.openxmlformats.org/presentationml/2006/main">
  <p:tag name="KSO_WM_UNIT_DIAGRAM_MAX_ITEM_COUNT" val="0"/>
  <p:tag name="KSO_WM_UNIT_DIAGRAM_SUBTYPE" val="a"/>
  <p:tag name="KSO_WM_UNIT_HIGHLIGHT" val="0"/>
  <p:tag name="KSO_WM_UNIT_COMPATIBLE" val="0"/>
  <p:tag name="KSO_WM_UNIT_DIAGRAM_ISNUMVISUAL" val="0"/>
  <p:tag name="KSO_WM_UNIT_DIAGRAM_ISREFERUNIT" val="0"/>
  <p:tag name="KSO_WM_DIAGRAM_GROUP_CODE" val="ε1-1"/>
  <p:tag name="KSO_WM_UNIT_TYPE" val="ε_i"/>
  <p:tag name="KSO_WM_UNIT_INDEX" val="1_9"/>
  <p:tag name="KSO_WM_UNIT_ID" val="diagram20204790_2*ε_i*1_9"/>
  <p:tag name="KSO_WM_TEMPLATE_CATEGORY" val="diagram"/>
  <p:tag name="KSO_WM_TEMPLATE_INDEX" val="20204790"/>
  <p:tag name="KSO_WM_UNIT_LAYERLEVEL" val="1_1"/>
  <p:tag name="KSO_WM_TAG_VERSION" val="1.0"/>
  <p:tag name="KSO_WM_BEAUTIFY_FLAG" val="#wm#"/>
  <p:tag name="KSO_WM_UNIT_LINE_FORE_SCHEMECOLOR_INDEX" val="16"/>
  <p:tag name="KSO_WM_UNIT_LINE_FILL_TYPE" val="2"/>
  <p:tag name="KSO_WM_UNIT_USESOURCEFORMAT_APPLY" val="1"/>
</p:tagLst>
</file>

<file path=ppt/tags/tag107.xml><?xml version="1.0" encoding="utf-8"?>
<p:tagLst xmlns:p="http://schemas.openxmlformats.org/presentationml/2006/main">
  <p:tag name="KSO_WM_UNIT_DIAGRAM_MAX_ITEM_COUNT" val="0"/>
  <p:tag name="KSO_WM_UNIT_DIAGRAM_SUBTYPE" val="a"/>
  <p:tag name="KSO_WM_UNIT_HIGHLIGHT" val="0"/>
  <p:tag name="KSO_WM_UNIT_COMPATIBLE" val="0"/>
  <p:tag name="KSO_WM_UNIT_DIAGRAM_ISNUMVISUAL" val="0"/>
  <p:tag name="KSO_WM_UNIT_DIAGRAM_ISREFERUNIT" val="0"/>
  <p:tag name="KSO_WM_DIAGRAM_GROUP_CODE" val="ε1-1"/>
  <p:tag name="KSO_WM_UNIT_TYPE" val="ε_i"/>
  <p:tag name="KSO_WM_UNIT_INDEX" val="1_10"/>
  <p:tag name="KSO_WM_UNIT_ID" val="diagram20204790_2*ε_i*1_10"/>
  <p:tag name="KSO_WM_TEMPLATE_CATEGORY" val="diagram"/>
  <p:tag name="KSO_WM_TEMPLATE_INDEX" val="20204790"/>
  <p:tag name="KSO_WM_UNIT_LAYERLEVEL" val="1_1"/>
  <p:tag name="KSO_WM_TAG_VERSION" val="1.0"/>
  <p:tag name="KSO_WM_BEAUTIFY_FLAG" val="#wm#"/>
  <p:tag name="KSO_WM_UNIT_LINE_FORE_SCHEMECOLOR_INDEX" val="16"/>
  <p:tag name="KSO_WM_UNIT_LINE_FILL_TYPE" val="2"/>
  <p:tag name="KSO_WM_UNIT_USESOURCEFORMAT_APPLY" val="1"/>
</p:tagLst>
</file>

<file path=ppt/tags/tag108.xml><?xml version="1.0" encoding="utf-8"?>
<p:tagLst xmlns:p="http://schemas.openxmlformats.org/presentationml/2006/main">
  <p:tag name="KSO_WM_UNIT_DIAGRAM_MAX_ITEM_COUNT" val="0"/>
  <p:tag name="KSO_WM_UNIT_DIAGRAM_SUBTYPE" val="a"/>
  <p:tag name="KSO_WM_UNIT_HIGHLIGHT" val="0"/>
  <p:tag name="KSO_WM_UNIT_COMPATIBLE" val="0"/>
  <p:tag name="KSO_WM_UNIT_DIAGRAM_ISNUMVISUAL" val="0"/>
  <p:tag name="KSO_WM_UNIT_DIAGRAM_ISREFERUNIT" val="0"/>
  <p:tag name="KSO_WM_DIAGRAM_GROUP_CODE" val="ε1-1"/>
  <p:tag name="KSO_WM_UNIT_TYPE" val="ε_i"/>
  <p:tag name="KSO_WM_UNIT_INDEX" val="1_11"/>
  <p:tag name="KSO_WM_UNIT_ID" val="diagram20204790_2*ε_i*1_11"/>
  <p:tag name="KSO_WM_TEMPLATE_CATEGORY" val="diagram"/>
  <p:tag name="KSO_WM_TEMPLATE_INDEX" val="20204790"/>
  <p:tag name="KSO_WM_UNIT_LAYERLEVEL" val="1_1"/>
  <p:tag name="KSO_WM_TAG_VERSION" val="1.0"/>
  <p:tag name="KSO_WM_BEAUTIFY_FLAG" val="#wm#"/>
  <p:tag name="KSO_WM_UNIT_LINE_FORE_SCHEMECOLOR_INDEX" val="16"/>
  <p:tag name="KSO_WM_UNIT_LINE_FILL_TYPE" val="2"/>
  <p:tag name="KSO_WM_UNIT_USESOURCEFORMAT_APPLY" val="1"/>
</p:tagLst>
</file>

<file path=ppt/tags/tag109.xml><?xml version="1.0" encoding="utf-8"?>
<p:tagLst xmlns:p="http://schemas.openxmlformats.org/presentationml/2006/main">
  <p:tag name="KSO_WM_UNIT_DIAGRAM_MAX_ITEM_COUNT" val="0"/>
  <p:tag name="KSO_WM_UNIT_DIAGRAM_SUBTYPE" val="a"/>
  <p:tag name="KSO_WM_UNIT_HIGHLIGHT" val="0"/>
  <p:tag name="KSO_WM_UNIT_COMPATIBLE" val="0"/>
  <p:tag name="KSO_WM_UNIT_DIAGRAM_ISNUMVISUAL" val="0"/>
  <p:tag name="KSO_WM_UNIT_DIAGRAM_ISREFERUNIT" val="0"/>
  <p:tag name="KSO_WM_DIAGRAM_GROUP_CODE" val="ε1-1"/>
  <p:tag name="KSO_WM_UNIT_TYPE" val="ε_h_i"/>
  <p:tag name="KSO_WM_UNIT_INDEX" val="1_1_1"/>
  <p:tag name="KSO_WM_UNIT_ID" val="diagram20204790_2*ε_h_i*1_1_1"/>
  <p:tag name="KSO_WM_TEMPLATE_CATEGORY" val="diagram"/>
  <p:tag name="KSO_WM_TEMPLATE_INDEX" val="20204790"/>
  <p:tag name="KSO_WM_UNIT_LAYERLEVEL" val="1_1_1"/>
  <p:tag name="KSO_WM_TAG_VERSION" val="1.0"/>
  <p:tag name="KSO_WM_BEAUTIFY_FLAG" val="#wm#"/>
  <p:tag name="KSO_WM_UNIT_LINE_FORE_SCHEMECOLOR_INDEX" val="16"/>
  <p:tag name="KSO_WM_UNIT_LINE_FILL_TYPE" val="2"/>
  <p:tag name="KSO_WM_UNIT_TEXT_FILL_FORE_SCHEMECOLOR_INDEX" val="2"/>
  <p:tag name="KSO_WM_UNIT_TEXT_FILL_TYPE" val="1"/>
  <p:tag name="KSO_WM_UNIT_USESOURCEFORMAT_APPLY"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DIAGRAM_MAX_ITEM_COUNT" val="0"/>
  <p:tag name="KSO_WM_UNIT_DIAGRAM_SUBTYPE" val="a"/>
  <p:tag name="KSO_WM_UNIT_HIGHLIGHT" val="0"/>
  <p:tag name="KSO_WM_UNIT_COMPATIBLE" val="0"/>
  <p:tag name="KSO_WM_UNIT_DIAGRAM_ISNUMVISUAL" val="0"/>
  <p:tag name="KSO_WM_UNIT_DIAGRAM_ISREFERUNIT" val="0"/>
  <p:tag name="KSO_WM_DIAGRAM_GROUP_CODE" val="ε1-1"/>
  <p:tag name="KSO_WM_UNIT_TYPE" val="ε_h_i"/>
  <p:tag name="KSO_WM_UNIT_INDEX" val="1_2_1"/>
  <p:tag name="KSO_WM_UNIT_ID" val="diagram20204790_2*ε_h_i*1_2_1"/>
  <p:tag name="KSO_WM_TEMPLATE_CATEGORY" val="diagram"/>
  <p:tag name="KSO_WM_TEMPLATE_INDEX" val="20204790"/>
  <p:tag name="KSO_WM_UNIT_LAYERLEVEL" val="1_1_1"/>
  <p:tag name="KSO_WM_TAG_VERSION" val="1.0"/>
  <p:tag name="KSO_WM_BEAUTIFY_FLAG" val="#wm#"/>
  <p:tag name="KSO_WM_UNIT_LINE_FORE_SCHEMECOLOR_INDEX" val="16"/>
  <p:tag name="KSO_WM_UNIT_LINE_FILL_TYPE" val="2"/>
  <p:tag name="KSO_WM_UNIT_TEXT_FILL_FORE_SCHEMECOLOR_INDEX" val="2"/>
  <p:tag name="KSO_WM_UNIT_TEXT_FILL_TYPE" val="1"/>
  <p:tag name="KSO_WM_UNIT_USESOURCEFORMAT_APPLY" val="1"/>
</p:tagLst>
</file>

<file path=ppt/tags/tag111.xml><?xml version="1.0" encoding="utf-8"?>
<p:tagLst xmlns:p="http://schemas.openxmlformats.org/presentationml/2006/main">
  <p:tag name="KSO_WM_UNIT_DIAGRAM_MAX_ITEM_COUNT" val="0"/>
  <p:tag name="KSO_WM_UNIT_DIAGRAM_SUBTYPE" val="a"/>
  <p:tag name="KSO_WM_UNIT_HIGHLIGHT" val="0"/>
  <p:tag name="KSO_WM_UNIT_COMPATIBLE" val="0"/>
  <p:tag name="KSO_WM_UNIT_DIAGRAM_ISNUMVISUAL" val="0"/>
  <p:tag name="KSO_WM_UNIT_DIAGRAM_ISREFERUNIT" val="0"/>
  <p:tag name="KSO_WM_DIAGRAM_GROUP_CODE" val="ε1-1"/>
  <p:tag name="KSO_WM_UNIT_TYPE" val="ε_h_i"/>
  <p:tag name="KSO_WM_UNIT_INDEX" val="1_3_1"/>
  <p:tag name="KSO_WM_UNIT_ID" val="diagram20204790_2*ε_h_i*1_3_1"/>
  <p:tag name="KSO_WM_TEMPLATE_CATEGORY" val="diagram"/>
  <p:tag name="KSO_WM_TEMPLATE_INDEX" val="20204790"/>
  <p:tag name="KSO_WM_UNIT_LAYERLEVEL" val="1_1_1"/>
  <p:tag name="KSO_WM_TAG_VERSION" val="1.0"/>
  <p:tag name="KSO_WM_BEAUTIFY_FLAG" val="#wm#"/>
  <p:tag name="KSO_WM_UNIT_LINE_FORE_SCHEMECOLOR_INDEX" val="16"/>
  <p:tag name="KSO_WM_UNIT_LINE_FILL_TYPE" val="2"/>
  <p:tag name="KSO_WM_UNIT_TEXT_FILL_FORE_SCHEMECOLOR_INDEX" val="2"/>
  <p:tag name="KSO_WM_UNIT_TEXT_FILL_TYPE" val="1"/>
  <p:tag name="KSO_WM_UNIT_USESOURCEFORMAT_APPLY" val="1"/>
</p:tagLst>
</file>

<file path=ppt/tags/tag112.xml><?xml version="1.0" encoding="utf-8"?>
<p:tagLst xmlns:p="http://schemas.openxmlformats.org/presentationml/2006/main">
  <p:tag name="KSO_WM_UNIT_DIAGRAM_MAX_ITEM_COUNT" val="0"/>
  <p:tag name="KSO_WM_UNIT_DIAGRAM_SUBTYPE" val="a"/>
  <p:tag name="KSO_WM_UNIT_HIGHLIGHT" val="0"/>
  <p:tag name="KSO_WM_UNIT_COMPATIBLE" val="0"/>
  <p:tag name="KSO_WM_UNIT_DIAGRAM_ISNUMVISUAL" val="0"/>
  <p:tag name="KSO_WM_UNIT_DIAGRAM_ISREFERUNIT" val="0"/>
  <p:tag name="KSO_WM_DIAGRAM_GROUP_CODE" val="ε1-1"/>
  <p:tag name="KSO_WM_UNIT_TYPE" val="ε_h_i"/>
  <p:tag name="KSO_WM_UNIT_INDEX" val="1_4_1"/>
  <p:tag name="KSO_WM_UNIT_ID" val="diagram20204790_2*ε_h_i*1_4_1"/>
  <p:tag name="KSO_WM_TEMPLATE_CATEGORY" val="diagram"/>
  <p:tag name="KSO_WM_TEMPLATE_INDEX" val="20204790"/>
  <p:tag name="KSO_WM_UNIT_LAYERLEVEL" val="1_1_1"/>
  <p:tag name="KSO_WM_TAG_VERSION" val="1.0"/>
  <p:tag name="KSO_WM_BEAUTIFY_FLAG" val="#wm#"/>
  <p:tag name="KSO_WM_UNIT_LINE_FORE_SCHEMECOLOR_INDEX" val="16"/>
  <p:tag name="KSO_WM_UNIT_LINE_FILL_TYPE" val="2"/>
  <p:tag name="KSO_WM_UNIT_TEXT_FILL_FORE_SCHEMECOLOR_INDEX" val="2"/>
  <p:tag name="KSO_WM_UNIT_TEXT_FILL_TYPE" val="1"/>
  <p:tag name="KSO_WM_UNIT_USESOURCEFORMAT_APPLY" val="1"/>
</p:tagLst>
</file>

<file path=ppt/tags/tag113.xml><?xml version="1.0" encoding="utf-8"?>
<p:tagLst xmlns:p="http://schemas.openxmlformats.org/presentationml/2006/main">
  <p:tag name="KSO_WM_UNIT_DIAGRAM_NUMVISUAL_CHANGE_DIRECTIONS" val="8"/>
  <p:tag name="KSO_WM_UNIT_DIAGRAM_NUMVISUAL_CHANGE_MODES" val="4"/>
  <p:tag name="KSO_WM_UNIT_DIAGRAM_FOLLOW_CHANGE_POS_IDS" val="diagram20200885_2*ε_h_h_f*1_1_2_1"/>
  <p:tag name="KSO_WM_UNIT_DIAGRAM_FOLLOW_RELATIVE_DIRECTIONS" val="r"/>
  <p:tag name="KSO_WM_UNIT_DIAGRAM_FOLLOW_RELATIVE_POSTIONS" val="-39.90001"/>
  <p:tag name="KSO_WM_UNIT_DIAGRAM_NUMVISUAL_MAX_WIDTH" val="460.05"/>
  <p:tag name="KSO_WM_UNIT_DIAGRAM_NUMVISUAL_MAX_HEIGHT" val="42.5"/>
  <p:tag name="KSO_WM_UNIT_DIAGRAM_MAX_ITEM_COUNT" val="0"/>
  <p:tag name="KSO_WM_UNIT_DIAGRAM_SUBTYPE" val="a"/>
  <p:tag name="KSO_WM_UNIT_HIGHLIGHT" val="0"/>
  <p:tag name="KSO_WM_UNIT_COMPATIBLE" val="0"/>
  <p:tag name="KSO_WM_UNIT_DIAGRAM_ISNUMVISUAL" val="1"/>
  <p:tag name="KSO_WM_UNIT_DIAGRAM_ISREFERUNIT" val="0"/>
  <p:tag name="KSO_WM_UNIT_DIAGRAM_NUM_VALUE" val="27"/>
  <p:tag name="KSO_WM_UNIT_DIAGRAM_NUMVISUAL_BIND_NUMID" val="46caa800-5946-4a21-989c-c12b050f6eb0"/>
  <p:tag name="KSO_WM_DIAGRAM_GROUP_CODE" val="ε1-1"/>
  <p:tag name="KSO_WM_UNIT_TYPE" val="ε_h_h_i"/>
  <p:tag name="KSO_WM_UNIT_INDEX" val="1_1_1_1"/>
  <p:tag name="KSO_WM_UNIT_ID" val="diagram20204790_2*ε_h_h_i*1_1_1_1"/>
  <p:tag name="KSO_WM_TEMPLATE_CATEGORY" val="diagram"/>
  <p:tag name="KSO_WM_TEMPLATE_INDEX" val="20204790"/>
  <p:tag name="KSO_WM_UNIT_LAYERLEVEL" val="1_1_1_1"/>
  <p:tag name="KSO_WM_TAG_VERSION" val="1.0"/>
  <p:tag name="KSO_WM_BEAUTIFY_FLAG" val="#wm#"/>
  <p:tag name="KSO_WM_UNIT_FILL_FORE_SCHEMECOLOR_INDEX" val="5"/>
  <p:tag name="KSO_WM_UNIT_FILL_TYPE" val="1"/>
  <p:tag name="KSO_WM_UNIT_LINE_FORE_SCHEMECOLOR_INDEX" val="16"/>
  <p:tag name="KSO_WM_UNIT_LINE_FILL_TYPE" val="2"/>
  <p:tag name="KSO_WM_UNIT_TEXT_FILL_FORE_SCHEMECOLOR_INDEX" val="2"/>
  <p:tag name="KSO_WM_UNIT_TEXT_FILL_TYPE" val="1"/>
  <p:tag name="KSO_WM_UNIT_USESOURCEFORMAT_APPLY" val="1"/>
</p:tagLst>
</file>

<file path=ppt/tags/tag114.xml><?xml version="1.0" encoding="utf-8"?>
<p:tagLst xmlns:p="http://schemas.openxmlformats.org/presentationml/2006/main">
  <p:tag name="KSO_WM_UNIT_DIAGRAM_NUMVISUAL_CHANGE_MODES" val="32"/>
  <p:tag name="KSO_WM_UNIT_DIAGRAM_MAX_ITEM_COUNT" val="0"/>
  <p:tag name="KSO_WM_UNIT_DIAGRAM_SUBTYPE" val="a"/>
  <p:tag name="KSO_WM_UNIT_PRESET_TEXT" val="30%"/>
  <p:tag name="KSO_WM_UNIT_NOCLEAR" val="0"/>
  <p:tag name="KSO_WM_UNIT_VALUE" val="1"/>
  <p:tag name="KSO_WM_UNIT_HIGHLIGHT" val="0"/>
  <p:tag name="KSO_WM_UNIT_COMPATIBLE" val="0"/>
  <p:tag name="KSO_WM_UNIT_DIAGRAM_ISNUMVISUAL" val="1"/>
  <p:tag name="KSO_WM_UNIT_DIAGRAM_IS_NEED_ADD_PATH_ANIM" val="1"/>
  <p:tag name="KSO_WM_UNIT_DIAGRAM_ISREFERUNIT" val="0"/>
  <p:tag name="KSO_WM_UNIT_DIAGRAM_NUM_VALUE" val="27"/>
  <p:tag name="KSO_WM_UNIT_DIAGRAM_NUMVISUAL_BIND_NUMID" val="46caa800-5946-4a21-989c-c12b050f6eb0"/>
  <p:tag name="KSO_WM_DIAGRAM_GROUP_CODE" val="ε1-1"/>
  <p:tag name="KSO_WM_UNIT_TYPE" val="ε_h_h_f"/>
  <p:tag name="KSO_WM_UNIT_INDEX" val="1_1_2_1"/>
  <p:tag name="KSO_WM_UNIT_ID" val="diagram20204790_2*ε_h_h_f*1_1_2_1"/>
  <p:tag name="KSO_WM_TEMPLATE_CATEGORY" val="diagram"/>
  <p:tag name="KSO_WM_TEMPLATE_INDEX" val="20204790"/>
  <p:tag name="KSO_WM_UNIT_LAYERLEVEL" val="1_1_1_1"/>
  <p:tag name="KSO_WM_TAG_VERSION" val="1.0"/>
  <p:tag name="KSO_WM_BEAUTIFY_FLAG" val="#wm#"/>
  <p:tag name="KSO_WM_UNIT_TEXT_FILL_FORE_SCHEMECOLOR_INDEX" val="14"/>
  <p:tag name="KSO_WM_UNIT_TEXT_FILL_TYPE" val="1"/>
  <p:tag name="KSO_WM_UNIT_USESOURCEFORMAT_APPLY" val="1"/>
</p:tagLst>
</file>

<file path=ppt/tags/tag115.xml><?xml version="1.0" encoding="utf-8"?>
<p:tagLst xmlns:p="http://schemas.openxmlformats.org/presentationml/2006/main">
  <p:tag name="KSO_WM_UNIT_DIAGRAM_NUMVISUAL_CHANGE_DIRECTIONS" val="8"/>
  <p:tag name="KSO_WM_UNIT_DIAGRAM_NUMVISUAL_CHANGE_MODES" val="4"/>
  <p:tag name="KSO_WM_UNIT_DIAGRAM_FOLLOW_CHANGE_POS_IDS" val="diagram20200885_2*ε_h_h_f*1_2_2_1"/>
  <p:tag name="KSO_WM_UNIT_DIAGRAM_FOLLOW_RELATIVE_DIRECTIONS" val="r"/>
  <p:tag name="KSO_WM_UNIT_DIAGRAM_FOLLOW_RELATIVE_POSTIONS" val="-39.35001"/>
  <p:tag name="KSO_WM_UNIT_DIAGRAM_NUMVISUAL_MAX_WIDTH" val="460.05"/>
  <p:tag name="KSO_WM_UNIT_DIAGRAM_NUMVISUAL_MAX_HEIGHT" val="42.5"/>
  <p:tag name="KSO_WM_UNIT_DIAGRAM_MAX_ITEM_COUNT" val="0"/>
  <p:tag name="KSO_WM_UNIT_DIAGRAM_SUBTYPE" val="a"/>
  <p:tag name="KSO_WM_UNIT_HIGHLIGHT" val="0"/>
  <p:tag name="KSO_WM_UNIT_COMPATIBLE" val="0"/>
  <p:tag name="KSO_WM_UNIT_DIAGRAM_ISNUMVISUAL" val="1"/>
  <p:tag name="KSO_WM_UNIT_DIAGRAM_ISREFERUNIT" val="0"/>
  <p:tag name="KSO_WM_UNIT_DIAGRAM_NUM_VALUE" val="40"/>
  <p:tag name="KSO_WM_UNIT_DIAGRAM_NUMVISUAL_BIND_NUMID" val="0da783a5-fac9-49f0-a340-950b2bbe11d3"/>
  <p:tag name="KSO_WM_DIAGRAM_GROUP_CODE" val="ε1-1"/>
  <p:tag name="KSO_WM_UNIT_TYPE" val="ε_h_h_i"/>
  <p:tag name="KSO_WM_UNIT_INDEX" val="1_2_1_1"/>
  <p:tag name="KSO_WM_UNIT_ID" val="diagram20204790_2*ε_h_h_i*1_2_1_1"/>
  <p:tag name="KSO_WM_TEMPLATE_CATEGORY" val="diagram"/>
  <p:tag name="KSO_WM_TEMPLATE_INDEX" val="20204790"/>
  <p:tag name="KSO_WM_UNIT_LAYERLEVEL" val="1_1_1_1"/>
  <p:tag name="KSO_WM_TAG_VERSION" val="1.0"/>
  <p:tag name="KSO_WM_BEAUTIFY_FLAG" val="#wm#"/>
  <p:tag name="KSO_WM_UNIT_FILL_FORE_SCHEMECOLOR_INDEX" val="5"/>
  <p:tag name="KSO_WM_UNIT_FILL_TYPE" val="1"/>
  <p:tag name="KSO_WM_UNIT_LINE_FORE_SCHEMECOLOR_INDEX" val="16"/>
  <p:tag name="KSO_WM_UNIT_LINE_FILL_TYPE" val="2"/>
  <p:tag name="KSO_WM_UNIT_TEXT_FILL_FORE_SCHEMECOLOR_INDEX" val="2"/>
  <p:tag name="KSO_WM_UNIT_TEXT_FILL_TYPE" val="1"/>
  <p:tag name="KSO_WM_UNIT_USESOURCEFORMAT_APPLY" val="1"/>
</p:tagLst>
</file>

<file path=ppt/tags/tag116.xml><?xml version="1.0" encoding="utf-8"?>
<p:tagLst xmlns:p="http://schemas.openxmlformats.org/presentationml/2006/main">
  <p:tag name="KSO_WM_UNIT_DIAGRAM_NUMVISUAL_CHANGE_MODES" val="32"/>
  <p:tag name="KSO_WM_UNIT_DIAGRAM_MAX_ITEM_COUNT" val="0"/>
  <p:tag name="KSO_WM_UNIT_DIAGRAM_SUBTYPE" val="a"/>
  <p:tag name="KSO_WM_UNIT_PRESET_TEXT" val="40%"/>
  <p:tag name="KSO_WM_UNIT_NOCLEAR" val="0"/>
  <p:tag name="KSO_WM_UNIT_VALUE" val="1"/>
  <p:tag name="KSO_WM_UNIT_HIGHLIGHT" val="0"/>
  <p:tag name="KSO_WM_UNIT_COMPATIBLE" val="0"/>
  <p:tag name="KSO_WM_UNIT_DIAGRAM_ISNUMVISUAL" val="1"/>
  <p:tag name="KSO_WM_UNIT_DIAGRAM_IS_NEED_ADD_PATH_ANIM" val="1"/>
  <p:tag name="KSO_WM_UNIT_DIAGRAM_ISREFERUNIT" val="0"/>
  <p:tag name="KSO_WM_UNIT_DIAGRAM_NUM_VALUE" val="40"/>
  <p:tag name="KSO_WM_UNIT_DIAGRAM_NUMVISUAL_BIND_NUMID" val="0da783a5-fac9-49f0-a340-950b2bbe11d3"/>
  <p:tag name="KSO_WM_DIAGRAM_GROUP_CODE" val="ε1-1"/>
  <p:tag name="KSO_WM_UNIT_TYPE" val="ε_h_h_f"/>
  <p:tag name="KSO_WM_UNIT_INDEX" val="1_2_2_1"/>
  <p:tag name="KSO_WM_UNIT_ID" val="diagram20204790_2*ε_h_h_f*1_2_2_1"/>
  <p:tag name="KSO_WM_TEMPLATE_CATEGORY" val="diagram"/>
  <p:tag name="KSO_WM_TEMPLATE_INDEX" val="20204790"/>
  <p:tag name="KSO_WM_UNIT_LAYERLEVEL" val="1_1_1_1"/>
  <p:tag name="KSO_WM_TAG_VERSION" val="1.0"/>
  <p:tag name="KSO_WM_BEAUTIFY_FLAG" val="#wm#"/>
  <p:tag name="KSO_WM_UNIT_TEXT_FILL_FORE_SCHEMECOLOR_INDEX" val="14"/>
  <p:tag name="KSO_WM_UNIT_TEXT_FILL_TYPE" val="1"/>
  <p:tag name="KSO_WM_UNIT_USESOURCEFORMAT_APPLY" val="1"/>
</p:tagLst>
</file>

<file path=ppt/tags/tag117.xml><?xml version="1.0" encoding="utf-8"?>
<p:tagLst xmlns:p="http://schemas.openxmlformats.org/presentationml/2006/main">
  <p:tag name="KSO_WM_UNIT_DIAGRAM_NUMVISUAL_CHANGE_DIRECTIONS" val="8"/>
  <p:tag name="KSO_WM_UNIT_DIAGRAM_NUMVISUAL_CHANGE_MODES" val="4"/>
  <p:tag name="KSO_WM_UNIT_DIAGRAM_FOLLOW_CHANGE_POS_IDS" val="diagram20200885_2*ε_h_h_f*1_3_2_1"/>
  <p:tag name="KSO_WM_UNIT_DIAGRAM_FOLLOW_RELATIVE_DIRECTIONS" val="r"/>
  <p:tag name="KSO_WM_UNIT_DIAGRAM_FOLLOW_RELATIVE_POSTIONS" val="-37.10001"/>
  <p:tag name="KSO_WM_UNIT_DIAGRAM_NUMVISUAL_MAX_WIDTH" val="460.05"/>
  <p:tag name="KSO_WM_UNIT_DIAGRAM_NUMVISUAL_MAX_HEIGHT" val="42.5"/>
  <p:tag name="KSO_WM_UNIT_DIAGRAM_MAX_ITEM_COUNT" val="0"/>
  <p:tag name="KSO_WM_UNIT_DIAGRAM_SUBTYPE" val="a"/>
  <p:tag name="KSO_WM_UNIT_HIGHLIGHT" val="0"/>
  <p:tag name="KSO_WM_UNIT_COMPATIBLE" val="0"/>
  <p:tag name="KSO_WM_UNIT_DIAGRAM_ISNUMVISUAL" val="1"/>
  <p:tag name="KSO_WM_UNIT_DIAGRAM_ISREFERUNIT" val="0"/>
  <p:tag name="KSO_WM_UNIT_DIAGRAM_NUM_VALUE" val="80"/>
  <p:tag name="KSO_WM_UNIT_DIAGRAM_NUMVISUAL_BIND_NUMID" val="34505ca6-8b32-454e-9206-7bd0c49ddf6f"/>
  <p:tag name="KSO_WM_DIAGRAM_GROUP_CODE" val="ε1-1"/>
  <p:tag name="KSO_WM_UNIT_TYPE" val="ε_h_h_i"/>
  <p:tag name="KSO_WM_UNIT_INDEX" val="1_3_1_1"/>
  <p:tag name="KSO_WM_UNIT_ID" val="diagram20204790_2*ε_h_h_i*1_3_1_1"/>
  <p:tag name="KSO_WM_TEMPLATE_CATEGORY" val="diagram"/>
  <p:tag name="KSO_WM_TEMPLATE_INDEX" val="20204790"/>
  <p:tag name="KSO_WM_UNIT_LAYERLEVEL" val="1_1_1_1"/>
  <p:tag name="KSO_WM_TAG_VERSION" val="1.0"/>
  <p:tag name="KSO_WM_BEAUTIFY_FLAG" val="#wm#"/>
  <p:tag name="KSO_WM_UNIT_FILL_FORE_SCHEMECOLOR_INDEX" val="5"/>
  <p:tag name="KSO_WM_UNIT_FILL_TYPE" val="1"/>
  <p:tag name="KSO_WM_UNIT_LINE_FORE_SCHEMECOLOR_INDEX" val="16"/>
  <p:tag name="KSO_WM_UNIT_LINE_FILL_TYPE" val="2"/>
  <p:tag name="KSO_WM_UNIT_TEXT_FILL_FORE_SCHEMECOLOR_INDEX" val="2"/>
  <p:tag name="KSO_WM_UNIT_TEXT_FILL_TYPE" val="1"/>
  <p:tag name="KSO_WM_UNIT_USESOURCEFORMAT_APPLY" val="1"/>
</p:tagLst>
</file>

<file path=ppt/tags/tag118.xml><?xml version="1.0" encoding="utf-8"?>
<p:tagLst xmlns:p="http://schemas.openxmlformats.org/presentationml/2006/main">
  <p:tag name="KSO_WM_UNIT_DIAGRAM_NUMVISUAL_CHANGE_MODES" val="32"/>
  <p:tag name="KSO_WM_UNIT_DIAGRAM_MAX_ITEM_COUNT" val="0"/>
  <p:tag name="KSO_WM_UNIT_DIAGRAM_SUBTYPE" val="a"/>
  <p:tag name="KSO_WM_UNIT_PRESET_TEXT" val="80%"/>
  <p:tag name="KSO_WM_UNIT_NOCLEAR" val="0"/>
  <p:tag name="KSO_WM_UNIT_VALUE" val="1"/>
  <p:tag name="KSO_WM_UNIT_HIGHLIGHT" val="0"/>
  <p:tag name="KSO_WM_UNIT_COMPATIBLE" val="0"/>
  <p:tag name="KSO_WM_UNIT_DIAGRAM_ISNUMVISUAL" val="1"/>
  <p:tag name="KSO_WM_UNIT_DIAGRAM_IS_NEED_ADD_PATH_ANIM" val="1"/>
  <p:tag name="KSO_WM_UNIT_DIAGRAM_ISREFERUNIT" val="0"/>
  <p:tag name="KSO_WM_UNIT_DIAGRAM_NUM_VALUE" val="80"/>
  <p:tag name="KSO_WM_UNIT_DIAGRAM_NUMVISUAL_BIND_NUMID" val="34505ca6-8b32-454e-9206-7bd0c49ddf6f"/>
  <p:tag name="KSO_WM_DIAGRAM_GROUP_CODE" val="ε1-1"/>
  <p:tag name="KSO_WM_UNIT_TYPE" val="ε_h_h_f"/>
  <p:tag name="KSO_WM_UNIT_INDEX" val="1_3_2_1"/>
  <p:tag name="KSO_WM_UNIT_ID" val="diagram20204790_2*ε_h_h_f*1_3_2_1"/>
  <p:tag name="KSO_WM_TEMPLATE_CATEGORY" val="diagram"/>
  <p:tag name="KSO_WM_TEMPLATE_INDEX" val="20204790"/>
  <p:tag name="KSO_WM_UNIT_LAYERLEVEL" val="1_1_1_1"/>
  <p:tag name="KSO_WM_TAG_VERSION" val="1.0"/>
  <p:tag name="KSO_WM_BEAUTIFY_FLAG" val="#wm#"/>
  <p:tag name="KSO_WM_UNIT_TEXT_FILL_FORE_SCHEMECOLOR_INDEX" val="14"/>
  <p:tag name="KSO_WM_UNIT_TEXT_FILL_TYPE" val="1"/>
  <p:tag name="KSO_WM_UNIT_USESOURCEFORMAT_APPLY" val="1"/>
</p:tagLst>
</file>

<file path=ppt/tags/tag119.xml><?xml version="1.0" encoding="utf-8"?>
<p:tagLst xmlns:p="http://schemas.openxmlformats.org/presentationml/2006/main">
  <p:tag name="KSO_WM_UNIT_DIAGRAM_NUMVISUAL_CHANGE_DIRECTIONS" val="8"/>
  <p:tag name="KSO_WM_UNIT_DIAGRAM_NUMVISUAL_CHANGE_MODES" val="4"/>
  <p:tag name="KSO_WM_UNIT_DIAGRAM_FOLLOW_CHANGE_POS_IDS" val="diagram20200885_2*ε_h_h_f*1_4_2_1"/>
  <p:tag name="KSO_WM_UNIT_DIAGRAM_FOLLOW_RELATIVE_DIRECTIONS" val="r"/>
  <p:tag name="KSO_WM_UNIT_DIAGRAM_FOLLOW_RELATIVE_POSTIONS" val="-37.75002"/>
  <p:tag name="KSO_WM_UNIT_DIAGRAM_NUMVISUAL_MAX_WIDTH" val="460.05"/>
  <p:tag name="KSO_WM_UNIT_DIAGRAM_NUMVISUAL_MAX_HEIGHT" val="42.5"/>
  <p:tag name="KSO_WM_UNIT_DIAGRAM_MAX_ITEM_COUNT" val="0"/>
  <p:tag name="KSO_WM_UNIT_DIAGRAM_SUBTYPE" val="a"/>
  <p:tag name="KSO_WM_UNIT_HIGHLIGHT" val="0"/>
  <p:tag name="KSO_WM_UNIT_COMPATIBLE" val="0"/>
  <p:tag name="KSO_WM_UNIT_DIAGRAM_ISNUMVISUAL" val="1"/>
  <p:tag name="KSO_WM_UNIT_DIAGRAM_ISREFERUNIT" val="0"/>
  <p:tag name="KSO_WM_UNIT_DIAGRAM_NUM_VALUE" val="50"/>
  <p:tag name="KSO_WM_UNIT_DIAGRAM_NUMVISUAL_BIND_NUMID" val="89c06256-fa84-4beb-8db0-739d73a4e208"/>
  <p:tag name="KSO_WM_DIAGRAM_GROUP_CODE" val="ε1-1"/>
  <p:tag name="KSO_WM_UNIT_TYPE" val="ε_h_h_i"/>
  <p:tag name="KSO_WM_UNIT_INDEX" val="1_4_1_1"/>
  <p:tag name="KSO_WM_UNIT_ID" val="diagram20204790_2*ε_h_h_i*1_4_1_1"/>
  <p:tag name="KSO_WM_TEMPLATE_CATEGORY" val="diagram"/>
  <p:tag name="KSO_WM_TEMPLATE_INDEX" val="20204790"/>
  <p:tag name="KSO_WM_UNIT_LAYERLEVEL" val="1_1_1_1"/>
  <p:tag name="KSO_WM_TAG_VERSION" val="1.0"/>
  <p:tag name="KSO_WM_BEAUTIFY_FLAG" val="#wm#"/>
  <p:tag name="KSO_WM_UNIT_FILL_FORE_SCHEMECOLOR_INDEX" val="5"/>
  <p:tag name="KSO_WM_UNIT_FILL_TYPE" val="1"/>
  <p:tag name="KSO_WM_UNIT_LINE_FORE_SCHEMECOLOR_INDEX" val="16"/>
  <p:tag name="KSO_WM_UNIT_LINE_FILL_TYPE" val="2"/>
  <p:tag name="KSO_WM_UNIT_TEXT_FILL_FORE_SCHEMECOLOR_INDEX" val="2"/>
  <p:tag name="KSO_WM_UNIT_TEXT_FILL_TYPE" val="1"/>
  <p:tag name="KSO_WM_UNIT_USESOURCEFORMAT_APPLY"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DIAGRAM_NUMVISUAL_CHANGE_MODES" val="32"/>
  <p:tag name="KSO_WM_UNIT_DIAGRAM_MAX_ITEM_COUNT" val="0"/>
  <p:tag name="KSO_WM_UNIT_DIAGRAM_SUBTYPE" val="a"/>
  <p:tag name="KSO_WM_UNIT_PRESET_TEXT" val="50%"/>
  <p:tag name="KSO_WM_UNIT_NOCLEAR" val="0"/>
  <p:tag name="KSO_WM_UNIT_VALUE" val="1"/>
  <p:tag name="KSO_WM_UNIT_HIGHLIGHT" val="0"/>
  <p:tag name="KSO_WM_UNIT_COMPATIBLE" val="0"/>
  <p:tag name="KSO_WM_UNIT_DIAGRAM_ISNUMVISUAL" val="1"/>
  <p:tag name="KSO_WM_UNIT_DIAGRAM_IS_NEED_ADD_PATH_ANIM" val="1"/>
  <p:tag name="KSO_WM_UNIT_DIAGRAM_ISREFERUNIT" val="0"/>
  <p:tag name="KSO_WM_UNIT_DIAGRAM_NUM_VALUE" val="50"/>
  <p:tag name="KSO_WM_UNIT_DIAGRAM_NUMVISUAL_BIND_NUMID" val="89c06256-fa84-4beb-8db0-739d73a4e208"/>
  <p:tag name="KSO_WM_DIAGRAM_GROUP_CODE" val="ε1-1"/>
  <p:tag name="KSO_WM_UNIT_TYPE" val="ε_h_h_f"/>
  <p:tag name="KSO_WM_UNIT_INDEX" val="1_4_2_1"/>
  <p:tag name="KSO_WM_UNIT_ID" val="diagram20204790_2*ε_h_h_f*1_4_2_1"/>
  <p:tag name="KSO_WM_TEMPLATE_CATEGORY" val="diagram"/>
  <p:tag name="KSO_WM_TEMPLATE_INDEX" val="20204790"/>
  <p:tag name="KSO_WM_UNIT_LAYERLEVEL" val="1_1_1_1"/>
  <p:tag name="KSO_WM_TAG_VERSION" val="1.0"/>
  <p:tag name="KSO_WM_BEAUTIFY_FLAG" val="#wm#"/>
  <p:tag name="KSO_WM_UNIT_TEXT_FILL_FORE_SCHEMECOLOR_INDEX" val="14"/>
  <p:tag name="KSO_WM_UNIT_TEXT_FILL_TYPE" val="1"/>
  <p:tag name="KSO_WM_UNIT_USESOURCEFORMAT_APPLY" val="1"/>
</p:tagLst>
</file>

<file path=ppt/tags/tag121.xml><?xml version="1.0" encoding="utf-8"?>
<p:tagLst xmlns:p="http://schemas.openxmlformats.org/presentationml/2006/main">
  <p:tag name="KSO_WM_UNIT_DIAGRAM_MAX_ITEM_COUNT" val="0"/>
  <p:tag name="KSO_WM_UNIT_DIAGRAM_SUBTYPE" val="a"/>
  <p:tag name="KSO_WM_UNIT_ISCONTENTSTITLE" val="0"/>
  <p:tag name="KSO_WM_UNIT_ISNUMDGMTITLE" val="0"/>
  <p:tag name="KSO_WM_UNIT_PRESET_TEXT" val="计划A"/>
  <p:tag name="KSO_WM_UNIT_NOCLEAR" val="0"/>
  <p:tag name="KSO_WM_UNIT_HIGHLIGHT" val="0"/>
  <p:tag name="KSO_WM_UNIT_COMPATIBLE" val="0"/>
  <p:tag name="KSO_WM_UNIT_DIAGRAM_ISNUMVISUAL" val="0"/>
  <p:tag name="KSO_WM_UNIT_DIAGRAM_ISREFERUNIT" val="0"/>
  <p:tag name="KSO_WM_DIAGRAM_GROUP_CODE" val="ε1-1"/>
  <p:tag name="KSO_WM_UNIT_TYPE" val="ε_h_a"/>
  <p:tag name="KSO_WM_UNIT_INDEX" val="1_1_1"/>
  <p:tag name="KSO_WM_UNIT_ID" val="diagram20204790_2*ε_h_a*1_1_1"/>
  <p:tag name="KSO_WM_TEMPLATE_CATEGORY" val="diagram"/>
  <p:tag name="KSO_WM_TEMPLATE_INDEX" val="20204790"/>
  <p:tag name="KSO_WM_UNIT_LAYERLEVEL" val="1_1_1"/>
  <p:tag name="KSO_WM_TAG_VERSION" val="1.0"/>
  <p:tag name="KSO_WM_BEAUTIFY_FLAG" val="#wm#"/>
  <p:tag name="KSO_WM_UNIT_USESOURCEFORMAT_APPLY" val="1"/>
</p:tagLst>
</file>

<file path=ppt/tags/tag122.xml><?xml version="1.0" encoding="utf-8"?>
<p:tagLst xmlns:p="http://schemas.openxmlformats.org/presentationml/2006/main">
  <p:tag name="KSO_WM_UNIT_DIAGRAM_MAX_ITEM_COUNT" val="0"/>
  <p:tag name="KSO_WM_UNIT_DIAGRAM_SUBTYPE" val="a"/>
  <p:tag name="KSO_WM_UNIT_ISCONTENTSTITLE" val="0"/>
  <p:tag name="KSO_WM_UNIT_ISNUMDGMTITLE" val="0"/>
  <p:tag name="KSO_WM_UNIT_PRESET_TEXT" val="计划B"/>
  <p:tag name="KSO_WM_UNIT_NOCLEAR" val="0"/>
  <p:tag name="KSO_WM_UNIT_HIGHLIGHT" val="0"/>
  <p:tag name="KSO_WM_UNIT_COMPATIBLE" val="0"/>
  <p:tag name="KSO_WM_UNIT_DIAGRAM_ISNUMVISUAL" val="0"/>
  <p:tag name="KSO_WM_UNIT_DIAGRAM_ISREFERUNIT" val="0"/>
  <p:tag name="KSO_WM_DIAGRAM_GROUP_CODE" val="ε1-1"/>
  <p:tag name="KSO_WM_UNIT_TYPE" val="ε_h_a"/>
  <p:tag name="KSO_WM_UNIT_INDEX" val="1_2_1"/>
  <p:tag name="KSO_WM_UNIT_ID" val="diagram20204790_2*ε_h_a*1_2_1"/>
  <p:tag name="KSO_WM_TEMPLATE_CATEGORY" val="diagram"/>
  <p:tag name="KSO_WM_TEMPLATE_INDEX" val="20204790"/>
  <p:tag name="KSO_WM_UNIT_LAYERLEVEL" val="1_1_1"/>
  <p:tag name="KSO_WM_TAG_VERSION" val="1.0"/>
  <p:tag name="KSO_WM_BEAUTIFY_FLAG" val="#wm#"/>
  <p:tag name="KSO_WM_UNIT_USESOURCEFORMAT_APPLY" val="1"/>
</p:tagLst>
</file>

<file path=ppt/tags/tag123.xml><?xml version="1.0" encoding="utf-8"?>
<p:tagLst xmlns:p="http://schemas.openxmlformats.org/presentationml/2006/main">
  <p:tag name="KSO_WM_UNIT_DIAGRAM_MAX_ITEM_COUNT" val="0"/>
  <p:tag name="KSO_WM_UNIT_DIAGRAM_SUBTYPE" val="a"/>
  <p:tag name="KSO_WM_UNIT_ISCONTENTSTITLE" val="0"/>
  <p:tag name="KSO_WM_UNIT_ISNUMDGMTITLE" val="0"/>
  <p:tag name="KSO_WM_UNIT_PRESET_TEXT" val="计划C"/>
  <p:tag name="KSO_WM_UNIT_NOCLEAR" val="0"/>
  <p:tag name="KSO_WM_UNIT_HIGHLIGHT" val="0"/>
  <p:tag name="KSO_WM_UNIT_COMPATIBLE" val="0"/>
  <p:tag name="KSO_WM_UNIT_DIAGRAM_ISNUMVISUAL" val="0"/>
  <p:tag name="KSO_WM_UNIT_DIAGRAM_ISREFERUNIT" val="0"/>
  <p:tag name="KSO_WM_DIAGRAM_GROUP_CODE" val="ε1-1"/>
  <p:tag name="KSO_WM_UNIT_TYPE" val="ε_h_a"/>
  <p:tag name="KSO_WM_UNIT_INDEX" val="1_3_1"/>
  <p:tag name="KSO_WM_UNIT_ID" val="diagram20204790_2*ε_h_a*1_3_1"/>
  <p:tag name="KSO_WM_TEMPLATE_CATEGORY" val="diagram"/>
  <p:tag name="KSO_WM_TEMPLATE_INDEX" val="20204790"/>
  <p:tag name="KSO_WM_UNIT_LAYERLEVEL" val="1_1_1"/>
  <p:tag name="KSO_WM_TAG_VERSION" val="1.0"/>
  <p:tag name="KSO_WM_BEAUTIFY_FLAG" val="#wm#"/>
  <p:tag name="KSO_WM_UNIT_USESOURCEFORMAT_APPLY" val="1"/>
</p:tagLst>
</file>

<file path=ppt/tags/tag124.xml><?xml version="1.0" encoding="utf-8"?>
<p:tagLst xmlns:p="http://schemas.openxmlformats.org/presentationml/2006/main">
  <p:tag name="KSO_WM_UNIT_DIAGRAM_MAX_ITEM_COUNT" val="0"/>
  <p:tag name="KSO_WM_UNIT_DIAGRAM_SUBTYPE" val="a"/>
  <p:tag name="KSO_WM_UNIT_ISCONTENTSTITLE" val="0"/>
  <p:tag name="KSO_WM_UNIT_ISNUMDGMTITLE" val="0"/>
  <p:tag name="KSO_WM_UNIT_PRESET_TEXT" val="计划D"/>
  <p:tag name="KSO_WM_UNIT_NOCLEAR" val="0"/>
  <p:tag name="KSO_WM_UNIT_HIGHLIGHT" val="0"/>
  <p:tag name="KSO_WM_UNIT_COMPATIBLE" val="0"/>
  <p:tag name="KSO_WM_UNIT_DIAGRAM_ISNUMVISUAL" val="0"/>
  <p:tag name="KSO_WM_UNIT_DIAGRAM_ISREFERUNIT" val="0"/>
  <p:tag name="KSO_WM_DIAGRAM_GROUP_CODE" val="ε1-1"/>
  <p:tag name="KSO_WM_UNIT_TYPE" val="ε_h_a"/>
  <p:tag name="KSO_WM_UNIT_INDEX" val="1_4_1"/>
  <p:tag name="KSO_WM_UNIT_ID" val="diagram20204790_2*ε_h_a*1_4_1"/>
  <p:tag name="KSO_WM_TEMPLATE_CATEGORY" val="diagram"/>
  <p:tag name="KSO_WM_TEMPLATE_INDEX" val="20204790"/>
  <p:tag name="KSO_WM_UNIT_LAYERLEVEL" val="1_1_1"/>
  <p:tag name="KSO_WM_TAG_VERSION" val="1.0"/>
  <p:tag name="KSO_WM_BEAUTIFY_FLAG" val="#wm#"/>
  <p:tag name="KSO_WM_UNIT_USESOURCEFORMAT_APPLY" val="1"/>
</p:tagLst>
</file>

<file path=ppt/tags/tag125.xml><?xml version="1.0" encoding="utf-8"?>
<p:tagLst xmlns:p="http://schemas.openxmlformats.org/presentationml/2006/main">
  <p:tag name="KSO_WM_BEAUTIFY_FLAG" val="#wm#"/>
  <p:tag name="KSO_WM_TEMPLATE_CATEGORY" val="custom"/>
  <p:tag name="KSO_WM_TEMPLATE_INDEX" val="20205081"/>
  <p:tag name="KSO_WM_SLIDE_MODEL_TYPE" val="numdgm"/>
</p:tagLst>
</file>

<file path=ppt/tags/tag126.xml><?xml version="1.0" encoding="utf-8"?>
<p:tagLst xmlns:p="http://schemas.openxmlformats.org/presentationml/2006/main">
  <p:tag name="KSO_WM_BEAUTIFY_FLAG" val="#wm#"/>
  <p:tag name="KSO_WM_TEMPLATE_CATEGORY" val="custom"/>
  <p:tag name="KSO_WM_TEMPLATE_INDEX" val="20205081"/>
</p:tagLst>
</file>

<file path=ppt/tags/tag127.xml><?xml version="1.0" encoding="utf-8"?>
<p:tagLst xmlns:p="http://schemas.openxmlformats.org/presentationml/2006/main">
  <p:tag name="KSO_WM_BEAUTIFY_FLAG" val="#wm#"/>
  <p:tag name="KSO_WM_TEMPLATE_CATEGORY" val="custom"/>
  <p:tag name="KSO_WM_TEMPLATE_INDEX" val="20205081"/>
</p:tagLst>
</file>

<file path=ppt/tags/tag128.xml><?xml version="1.0" encoding="utf-8"?>
<p:tagLst xmlns:p="http://schemas.openxmlformats.org/presentationml/2006/main">
  <p:tag name="KSO_WM_UNIT_PLACING_PICTURE_USER_VIEWPORT" val="{&quot;height&quot;:4800,&quot;width&quot;:4800}"/>
</p:tagLst>
</file>

<file path=ppt/tags/tag129.xml><?xml version="1.0" encoding="utf-8"?>
<p:tagLst xmlns:p="http://schemas.openxmlformats.org/presentationml/2006/main">
  <p:tag name="KSO_WM_BEAUTIFY_FLAG" val="#wm#"/>
  <p:tag name="KSO_WM_TEMPLATE_CATEGORY" val="custom"/>
  <p:tag name="KSO_WM_TEMPLATE_INDEX" val="2020508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COMMONDATA" val="eyJoZGlkIjoiZGIxNDFhYmE4YWFlNzQ1MzA3NTgxMGY1M2NlOGZlMWQifQ=="/>
  <p:tag name="KSO_WPP_MARK_KEY" val="8f5d5db5-f6ac-42cc-bfaf-7578d3165119"/>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wm#"/>
  <p:tag name="KSO_WM_TEMPLATE_CATEGORY" val="custom"/>
  <p:tag name="KSO_WM_TEMPLATE_INDEX" val="20205081"/>
</p:tagLst>
</file>

<file path=ppt/tags/tag64.xml><?xml version="1.0" encoding="utf-8"?>
<p:tagLst xmlns:p="http://schemas.openxmlformats.org/presentationml/2006/main">
  <p:tag name="KSO_WM_UNIT_PLACING_PICTURE_USER_VIEWPORT" val="{&quot;height&quot;:11034,&quot;width&quot;:19200}"/>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UNIT_PLACING_PICTURE_USER_VIEWPORT" val="{&quot;height&quot;:11034,&quot;width&quot;:19200}"/>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UNIT_PLACING_PICTURE_USER_VIEWPORT" val="{&quot;height&quot;:11034,&quot;width&quot;:19200}"/>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UNIT_PLACING_PICTURE_USER_VIEWPORT" val="{&quot;height&quot;:11034,&quot;width&quot;:19200}"/>
</p:tagLst>
</file>

<file path=ppt/tags/tag73.xml><?xml version="1.0" encoding="utf-8"?>
<p:tagLst xmlns:p="http://schemas.openxmlformats.org/presentationml/2006/main">
  <p:tag name="KSO_WM_UNIT_PLACING_PICTURE_USER_VIEWPORT" val="{&quot;height&quot;:1451.4377952755906,&quot;width&quot;:4544.87874015748}"/>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ζ2ζ3-1"/>
  <p:tag name="KSO_WM_UNIT_TYPE" val="i"/>
  <p:tag name="KSO_WM_UNIT_INDEX" val="3"/>
  <p:tag name="KSO_WM_UNIT_ID" val="diagram20194893_1*i*3"/>
  <p:tag name="KSO_WM_TEMPLATE_CATEGORY" val="diagram"/>
  <p:tag name="KSO_WM_TEMPLATE_INDEX" val="20194893"/>
  <p:tag name="KSO_WM_UNIT_LAYERLEVEL" val="1"/>
  <p:tag name="KSO_WM_TAG_VERSION" val="1.0"/>
  <p:tag name="KSO_WM_BEAUTIFY_FLAG" val="#wm#"/>
  <p:tag name="KSO_WM_UNIT_LINE_FORE_SCHEMECOLOR_INDEX" val="6"/>
  <p:tag name="KSO_WM_UNIT_LINE_FILL_TYPE" val="2"/>
  <p:tag name="KSO_WM_UNIT_TEXT_FILL_FORE_SCHEMECOLOR_INDEX" val="2"/>
  <p:tag name="KSO_WM_UNIT_TEXT_FILL_TYPE" val="1"/>
  <p:tag name="KSO_WM_UNIT_USESOURCEFORMAT_APPLY"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ζ2ζ3-1"/>
  <p:tag name="KSO_WM_UNIT_TYPE" val="i"/>
  <p:tag name="KSO_WM_UNIT_INDEX" val="4"/>
  <p:tag name="KSO_WM_UNIT_ID" val="diagram20194893_1*i*4"/>
  <p:tag name="KSO_WM_TEMPLATE_CATEGORY" val="diagram"/>
  <p:tag name="KSO_WM_TEMPLATE_INDEX" val="20194893"/>
  <p:tag name="KSO_WM_UNIT_LAYERLEVEL" val="1"/>
  <p:tag name="KSO_WM_TAG_VERSION" val="1.0"/>
  <p:tag name="KSO_WM_BEAUTIFY_FLAG" val="#wm#"/>
  <p:tag name="KSO_WM_UNIT_LINE_FORE_SCHEMECOLOR_INDEX" val="6"/>
  <p:tag name="KSO_WM_UNIT_LINE_FILL_TYPE" val="2"/>
  <p:tag name="KSO_WM_UNIT_USESOURCEFORMAT_APPLY"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ζ2ζ3-1"/>
  <p:tag name="KSO_WM_UNIT_TYPE" val="i"/>
  <p:tag name="KSO_WM_UNIT_INDEX" val="5"/>
  <p:tag name="KSO_WM_UNIT_ID" val="diagram20194893_1*i*5"/>
  <p:tag name="KSO_WM_TEMPLATE_CATEGORY" val="diagram"/>
  <p:tag name="KSO_WM_TEMPLATE_INDEX" val="20194893"/>
  <p:tag name="KSO_WM_UNIT_LAYERLEVEL" val="1"/>
  <p:tag name="KSO_WM_TAG_VERSION" val="1.0"/>
  <p:tag name="KSO_WM_BEAUTIFY_FLAG" val="#wm#"/>
  <p:tag name="KSO_WM_UNIT_LINE_FORE_SCHEMECOLOR_INDEX" val="6"/>
  <p:tag name="KSO_WM_UNIT_LINE_FILL_TYPE" val="2"/>
  <p:tag name="KSO_WM_UNIT_TEXT_FILL_FORE_SCHEMECOLOR_INDEX" val="2"/>
  <p:tag name="KSO_WM_UNIT_TEXT_FILL_TYPE" val="1"/>
  <p:tag name="KSO_WM_UNIT_USESOURCEFORMAT_APPLY" val="1"/>
</p:tagLst>
</file>

<file path=ppt/tags/tag78.xml><?xml version="1.0" encoding="utf-8"?>
<p:tagLst xmlns:p="http://schemas.openxmlformats.org/presentationml/2006/main">
  <p:tag name="KSO_WM_UNIT_TEXT_PART_ID_V2" val="c-1-1"/>
  <p:tag name="KSO_WM_UNIT_ISCONTENTS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ζ1ζ2ζ3-1"/>
  <p:tag name="KSO_WM_UNIT_TYPE" val="h_a"/>
  <p:tag name="KSO_WM_UNIT_INDEX" val="1_1"/>
  <p:tag name="KSO_WM_UNIT_ID" val="diagram20194893_1*h_a*1_1"/>
  <p:tag name="KSO_WM_TEMPLATE_CATEGORY" val="diagram"/>
  <p:tag name="KSO_WM_TEMPLATE_INDEX" val="20194893"/>
  <p:tag name="KSO_WM_UNIT_LAYERLEVEL" val="1_1"/>
  <p:tag name="KSO_WM_TAG_VERSION" val="1.0"/>
  <p:tag name="KSO_WM_BEAUTIFY_FLAG" val="#wm#"/>
  <p:tag name="KSO_WM_UNIT_PRESET_TEXT" val="单击此处添加小标题"/>
  <p:tag name="KSO_WM_UNIT_TEXT_FILL_FORE_SCHEMECOLOR_INDEX" val="13"/>
  <p:tag name="KSO_WM_UNIT_TEXT_FILL_TYPE" val="1"/>
  <p:tag name="KSO_WM_UNIT_USESOURCEFORMAT_APPLY" val="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UNIT_PLACING_PICTURE_USER_VIEWPORT" val="{&quot;height&quot;:11034,&quot;width&quot;:19200}"/>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UNIT_PLACING_PICTURE_USER_VIEWPORT" val="{&quot;height&quot;:11034,&quot;width&quot;:19200}"/>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KSO_WM_UNIT_PLACING_PICTURE_USER_VIEWPORT" val="{&quot;height&quot;:11034,&quot;width&quot;:19200}"/>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UNIT_PLACING_PICTURE_USER_VIEWPORT" val="{&quot;height&quot;:11034,&quot;width&quot;:19200}"/>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ε1-2"/>
  <p:tag name="KSO_WM_UNIT_TYPE" val="i"/>
  <p:tag name="KSO_WM_UNIT_INDEX" val="1"/>
  <p:tag name="KSO_WM_UNIT_ID" val="diagram20204790_2*i*1"/>
  <p:tag name="KSO_WM_TEMPLATE_CATEGORY" val="diagram"/>
  <p:tag name="KSO_WM_TEMPLATE_INDEX" val="20204790"/>
  <p:tag name="KSO_WM_UNIT_LAYERLEVEL" val="1"/>
  <p:tag name="KSO_WM_TAG_VERSION" val="1.0"/>
  <p:tag name="KSO_WM_BEAUTIFY_FLAG" val="#wm#"/>
  <p:tag name="KSO_WM_UNIT_LINE_FORE_SCHEMECOLOR_INDEX" val="16"/>
  <p:tag name="KSO_WM_UNIT_LINE_FILL_TYPE" val="2"/>
  <p:tag name="KSO_WM_UNIT_USESOURCEFORMAT_APPLY" val="1"/>
</p:tagLst>
</file>

<file path=ppt/tags/tag98.xml><?xml version="1.0" encoding="utf-8"?>
<p:tagLst xmlns:p="http://schemas.openxmlformats.org/presentationml/2006/main">
  <p:tag name="KSO_WM_UNIT_DIAGRAM_MAX_ITEM_COUNT" val="0"/>
  <p:tag name="KSO_WM_UNIT_DIAGRAM_SUBTYPE" val="a"/>
  <p:tag name="KSO_WM_UNIT_HIGHLIGHT" val="0"/>
  <p:tag name="KSO_WM_UNIT_COMPATIBLE" val="0"/>
  <p:tag name="KSO_WM_UNIT_DIAGRAM_ISNUMVISUAL" val="0"/>
  <p:tag name="KSO_WM_UNIT_DIAGRAM_ISREFERUNIT" val="0"/>
  <p:tag name="KSO_WM_DIAGRAM_GROUP_CODE" val="ε1-1"/>
  <p:tag name="KSO_WM_UNIT_TYPE" val="ε_i"/>
  <p:tag name="KSO_WM_UNIT_INDEX" val="1_1"/>
  <p:tag name="KSO_WM_UNIT_ID" val="diagram20204790_2*ε_i*1_1"/>
  <p:tag name="KSO_WM_TEMPLATE_CATEGORY" val="diagram"/>
  <p:tag name="KSO_WM_TEMPLATE_INDEX" val="20204790"/>
  <p:tag name="KSO_WM_UNIT_LAYERLEVEL" val="1_1"/>
  <p:tag name="KSO_WM_TAG_VERSION" val="1.0"/>
  <p:tag name="KSO_WM_BEAUTIFY_FLAG" val="#wm#"/>
  <p:tag name="KSO_WM_UNIT_LINE_FORE_SCHEMECOLOR_INDEX" val="16"/>
  <p:tag name="KSO_WM_UNIT_LINE_FILL_TYPE" val="2"/>
  <p:tag name="KSO_WM_UNIT_USESOURCEFORMAT_APPLY" val="1"/>
</p:tagLst>
</file>

<file path=ppt/tags/tag99.xml><?xml version="1.0" encoding="utf-8"?>
<p:tagLst xmlns:p="http://schemas.openxmlformats.org/presentationml/2006/main">
  <p:tag name="KSO_WM_UNIT_DIAGRAM_MAX_ITEM_COUNT" val="0"/>
  <p:tag name="KSO_WM_UNIT_DIAGRAM_SUBTYPE" val="a"/>
  <p:tag name="KSO_WM_UNIT_HIGHLIGHT" val="0"/>
  <p:tag name="KSO_WM_UNIT_COMPATIBLE" val="0"/>
  <p:tag name="KSO_WM_UNIT_DIAGRAM_ISNUMVISUAL" val="0"/>
  <p:tag name="KSO_WM_UNIT_DIAGRAM_ISREFERUNIT" val="0"/>
  <p:tag name="KSO_WM_DIAGRAM_GROUP_CODE" val="ε1-1"/>
  <p:tag name="KSO_WM_UNIT_TYPE" val="ε_i"/>
  <p:tag name="KSO_WM_UNIT_INDEX" val="1_2"/>
  <p:tag name="KSO_WM_UNIT_ID" val="diagram20204790_2*ε_i*1_2"/>
  <p:tag name="KSO_WM_TEMPLATE_CATEGORY" val="diagram"/>
  <p:tag name="KSO_WM_TEMPLATE_INDEX" val="20204790"/>
  <p:tag name="KSO_WM_UNIT_LAYERLEVEL" val="1_1"/>
  <p:tag name="KSO_WM_TAG_VERSION" val="1.0"/>
  <p:tag name="KSO_WM_BEAUTIFY_FLAG" val="#wm#"/>
  <p:tag name="KSO_WM_UNIT_LINE_FORE_SCHEMECOLOR_INDEX" val="16"/>
  <p:tag name="KSO_WM_UNIT_LINE_FILL_TYPE" val="2"/>
  <p:tag name="KSO_WM_UNIT_USESOURCEFORMAT_APPLY" val="1"/>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2861</Words>
  <Application>WPS 演示</Application>
  <PresentationFormat>宽屏</PresentationFormat>
  <Paragraphs>366</Paragraphs>
  <Slides>25</Slides>
  <Notes>4</Notes>
  <HiddenSlides>0</HiddenSlides>
  <MMClips>0</MMClips>
  <ScaleCrop>false</ScaleCrop>
  <HeadingPairs>
    <vt:vector size="6" baseType="variant">
      <vt:variant>
        <vt:lpstr>已用的字体</vt:lpstr>
      </vt:variant>
      <vt:variant>
        <vt:i4>42</vt:i4>
      </vt:variant>
      <vt:variant>
        <vt:lpstr>主题</vt:lpstr>
      </vt:variant>
      <vt:variant>
        <vt:i4>1</vt:i4>
      </vt:variant>
      <vt:variant>
        <vt:lpstr>幻灯片标题</vt:lpstr>
      </vt:variant>
      <vt:variant>
        <vt:i4>25</vt:i4>
      </vt:variant>
    </vt:vector>
  </HeadingPairs>
  <TitlesOfParts>
    <vt:vector size="68" baseType="lpstr">
      <vt:lpstr>Arial</vt:lpstr>
      <vt:lpstr>宋体</vt:lpstr>
      <vt:lpstr>Wingdings</vt:lpstr>
      <vt:lpstr>Wingdings</vt:lpstr>
      <vt:lpstr>黑体</vt:lpstr>
      <vt:lpstr>思源黑体 CN Bold</vt:lpstr>
      <vt:lpstr>楷体</vt:lpstr>
      <vt:lpstr>思源黑体 CN Heavy</vt:lpstr>
      <vt:lpstr>站酷小薇LOGO体</vt:lpstr>
      <vt:lpstr>思源黑体 CN Light</vt:lpstr>
      <vt:lpstr>微软雅黑</vt:lpstr>
      <vt:lpstr>Calibri</vt:lpstr>
      <vt:lpstr>思源宋体</vt:lpstr>
      <vt:lpstr>FZZhengHeiS-DB-GB</vt:lpstr>
      <vt:lpstr>ZCOOL Addict Italic 02</vt:lpstr>
      <vt:lpstr>Arial Unicode MS</vt:lpstr>
      <vt:lpstr>U.S. 101</vt:lpstr>
      <vt:lpstr>Roboto</vt:lpstr>
      <vt:lpstr>Aller Light</vt:lpstr>
      <vt:lpstr>思源宋体 CN Medium</vt:lpstr>
      <vt:lpstr>方正清刻本悦宋简体</vt:lpstr>
      <vt:lpstr>站酷庆科黄油体</vt:lpstr>
      <vt:lpstr>AMGDT</vt:lpstr>
      <vt:lpstr>NumberOnly</vt:lpstr>
      <vt:lpstr>方正仿宋简体</vt:lpstr>
      <vt:lpstr>站酷酷黑体</vt:lpstr>
      <vt:lpstr>方正楷体简体</vt:lpstr>
      <vt:lpstr>悠哉字体 Medium</vt:lpstr>
      <vt:lpstr>字魂49号-逍遥行书</vt:lpstr>
      <vt:lpstr>华文琥珀</vt:lpstr>
      <vt:lpstr>华文行楷</vt:lpstr>
      <vt:lpstr>庞门正道标题体</vt:lpstr>
      <vt:lpstr>悠哉字体</vt:lpstr>
      <vt:lpstr>方正粗谭黑简体</vt:lpstr>
      <vt:lpstr>王汉宗中魏碑简</vt:lpstr>
      <vt:lpstr>王汉宗粗楷体简</vt:lpstr>
      <vt:lpstr>站酷快乐体2016修订版</vt:lpstr>
      <vt:lpstr>等线</vt:lpstr>
      <vt:lpstr>站酷鸿远御风体</vt:lpstr>
      <vt:lpstr>站酷高端黑</vt:lpstr>
      <vt:lpstr>站酷酷黑</vt:lpstr>
      <vt:lpstr>站酷文艺体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咖喱</cp:lastModifiedBy>
  <cp:revision>180</cp:revision>
  <dcterms:created xsi:type="dcterms:W3CDTF">2019-06-19T02:08:00Z</dcterms:created>
  <dcterms:modified xsi:type="dcterms:W3CDTF">2022-08-18T08:34:34Z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2052-11.1.0.12313</vt:lpwstr>
  </property>
  <property fmtid="{D5CDD505-2E9C-101B-9397-08002B2CF9AE}" pid="3" name="ICV">
    <vt:lpwstr>39D90BBE7F9A4CBB936FFF32C29C8842</vt:lpwstr>
  </property>
</Properties>
</file>